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 id="2147483667" r:id="rId2"/>
  </p:sldMasterIdLst>
  <p:notesMasterIdLst>
    <p:notesMasterId r:id="rId40"/>
  </p:notesMasterIdLst>
  <p:sldIdLst>
    <p:sldId id="10603" r:id="rId3"/>
    <p:sldId id="10604" r:id="rId4"/>
    <p:sldId id="10605" r:id="rId5"/>
    <p:sldId id="10569" r:id="rId6"/>
    <p:sldId id="10633" r:id="rId7"/>
    <p:sldId id="10634" r:id="rId8"/>
    <p:sldId id="10608" r:id="rId9"/>
    <p:sldId id="10609" r:id="rId10"/>
    <p:sldId id="10584" r:id="rId11"/>
    <p:sldId id="10623" r:id="rId12"/>
    <p:sldId id="10625" r:id="rId13"/>
    <p:sldId id="10593" r:id="rId14"/>
    <p:sldId id="10626" r:id="rId15"/>
    <p:sldId id="10596" r:id="rId16"/>
    <p:sldId id="10602" r:id="rId17"/>
    <p:sldId id="10627" r:id="rId18"/>
    <p:sldId id="10591" r:id="rId19"/>
    <p:sldId id="10592" r:id="rId20"/>
    <p:sldId id="10600" r:id="rId21"/>
    <p:sldId id="10628" r:id="rId22"/>
    <p:sldId id="10629" r:id="rId23"/>
    <p:sldId id="10630" r:id="rId24"/>
    <p:sldId id="10598" r:id="rId25"/>
    <p:sldId id="10610" r:id="rId26"/>
    <p:sldId id="10611" r:id="rId27"/>
    <p:sldId id="10612" r:id="rId28"/>
    <p:sldId id="10613" r:id="rId29"/>
    <p:sldId id="10614" r:id="rId30"/>
    <p:sldId id="10615" r:id="rId31"/>
    <p:sldId id="10616" r:id="rId32"/>
    <p:sldId id="10617" r:id="rId33"/>
    <p:sldId id="10618" r:id="rId34"/>
    <p:sldId id="10619" r:id="rId35"/>
    <p:sldId id="10621" r:id="rId36"/>
    <p:sldId id="10622" r:id="rId37"/>
    <p:sldId id="10631" r:id="rId38"/>
    <p:sldId id="273" r:id="rId39"/>
  </p:sldIdLst>
  <p:sldSz cx="24384000" cy="13716000"/>
  <p:notesSz cx="6858000" cy="9144000"/>
  <p:embeddedFontLst>
    <p:embeddedFont>
      <p:font typeface="Helvetica Neue" panose="020B0604020202020204" charset="0"/>
      <p:regular r:id="rId41"/>
      <p:bold r:id="rId42"/>
      <p:italic r:id="rId43"/>
      <p:boldItalic r:id="rId44"/>
    </p:embeddedFont>
    <p:embeddedFont>
      <p:font typeface="Helvetica Neue Light" panose="020B0604020202020204" charset="0"/>
      <p:regular r:id="rId45"/>
      <p:bold r:id="rId46"/>
      <p:italic r:id="rId47"/>
      <p:boldItalic r:id="rId48"/>
    </p:embeddedFont>
    <p:embeddedFont>
      <p:font typeface="Segoe UI" panose="020B0502040204020203"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ata Collection Kit" id="{5EF773F4-BA73-477A-81CA-DAD136FC3AEE}">
          <p14:sldIdLst>
            <p14:sldId id="10603"/>
            <p14:sldId id="10604"/>
            <p14:sldId id="10605"/>
          </p14:sldIdLst>
        </p14:section>
        <p14:section name="Data Collection Guidelines" id="{497DC91B-53D1-4C07-A977-F0CF44250B00}">
          <p14:sldIdLst>
            <p14:sldId id="10569"/>
            <p14:sldId id="10633"/>
            <p14:sldId id="10634"/>
            <p14:sldId id="10608"/>
            <p14:sldId id="10609"/>
          </p14:sldIdLst>
        </p14:section>
        <p14:section name="Using My Maps for site data collection" id="{9A025907-6390-4754-B5EA-1005FDE402CD}">
          <p14:sldIdLst>
            <p14:sldId id="10584"/>
            <p14:sldId id="10623"/>
          </p14:sldIdLst>
        </p14:section>
        <p14:section name="Using My Maps: PC+Smartphone" id="{D55BA14F-C3BF-420A-8CDB-3F85B458AEC2}">
          <p14:sldIdLst>
            <p14:sldId id="10625"/>
            <p14:sldId id="10593"/>
            <p14:sldId id="10626"/>
            <p14:sldId id="10596"/>
            <p14:sldId id="10602"/>
            <p14:sldId id="10627"/>
            <p14:sldId id="10591"/>
            <p14:sldId id="10592"/>
          </p14:sldIdLst>
        </p14:section>
        <p14:section name="Using My Maps: PC" id="{2485DACB-82A9-4ACB-B95A-B0A68849355F}">
          <p14:sldIdLst>
            <p14:sldId id="10600"/>
            <p14:sldId id="10628"/>
            <p14:sldId id="10629"/>
            <p14:sldId id="10630"/>
          </p14:sldIdLst>
        </p14:section>
        <p14:section name="Photo addition" id="{BE62549C-4975-4301-8EA5-3F1C097CAFC3}">
          <p14:sldIdLst>
            <p14:sldId id="10598"/>
          </p14:sldIdLst>
        </p14:section>
        <p14:section name="Photo Report Guidelines" id="{2807ABA4-932D-42A1-8CE8-812856C85441}">
          <p14:sldIdLst>
            <p14:sldId id="10610"/>
            <p14:sldId id="10611"/>
            <p14:sldId id="10612"/>
            <p14:sldId id="10613"/>
            <p14:sldId id="10614"/>
            <p14:sldId id="10615"/>
            <p14:sldId id="10616"/>
            <p14:sldId id="10617"/>
            <p14:sldId id="10618"/>
            <p14:sldId id="10619"/>
          </p14:sldIdLst>
        </p14:section>
        <p14:section name="Export your data" id="{939FFE09-4381-4F2D-9E61-4E573E52713E}">
          <p14:sldIdLst>
            <p14:sldId id="10621"/>
            <p14:sldId id="10622"/>
            <p14:sldId id="10631"/>
          </p14:sldIdLst>
        </p14:section>
        <p14:section name="End slide" id="{11E51618-2D95-47C3-8939-C0ACF8BD3068}">
          <p14:sldIdLst>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2CC"/>
    <a:srgbClr val="9D98A2"/>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42" d="100"/>
          <a:sy n="42" d="100"/>
        </p:scale>
        <p:origin x="11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lnSpc>
                <a:spcPct val="117999"/>
              </a:lnSpc>
              <a:spcBef>
                <a:spcPts val="0"/>
              </a:spcBef>
              <a:spcAft>
                <a:spcPts val="0"/>
              </a:spcAft>
              <a:buSzPts val="1400"/>
              <a:buNone/>
              <a:defRPr sz="18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18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18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18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18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18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18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18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18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21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21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69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43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257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706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632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97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15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537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73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699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409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671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96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352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444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92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151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505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71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1c362677_2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1c362677_2_3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921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270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161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767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978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387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564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79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52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17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172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16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1c3626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1c362677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type="tx">
  <p:cSld name="TITLE_AND_BODY">
    <p:bg>
      <p:bgPr>
        <a:solidFill>
          <a:srgbClr val="ECEAEB"/>
        </a:solidFill>
        <a:effectLst/>
      </p:bgPr>
    </p:bg>
    <p:spTree>
      <p:nvGrpSpPr>
        <p:cNvPr id="1" name="Shape 10"/>
        <p:cNvGrpSpPr/>
        <p:nvPr/>
      </p:nvGrpSpPr>
      <p:grpSpPr>
        <a:xfrm>
          <a:off x="0" y="0"/>
          <a:ext cx="0" cy="0"/>
          <a:chOff x="0" y="0"/>
          <a:chExt cx="0" cy="0"/>
        </a:xfrm>
      </p:grpSpPr>
      <p:pic>
        <p:nvPicPr>
          <p:cNvPr id="11" name="Google Shape;11;p2" descr="Image"/>
          <p:cNvPicPr preferRelativeResize="0"/>
          <p:nvPr/>
        </p:nvPicPr>
        <p:blipFill rotWithShape="1">
          <a:blip r:embed="rId2">
            <a:alphaModFix/>
          </a:blip>
          <a:srcRect/>
          <a:stretch/>
        </p:blipFill>
        <p:spPr>
          <a:xfrm>
            <a:off x="1714500" y="821773"/>
            <a:ext cx="3063899" cy="628505"/>
          </a:xfrm>
          <a:prstGeom prst="rect">
            <a:avLst/>
          </a:prstGeom>
          <a:noFill/>
          <a:ln>
            <a:noFill/>
          </a:ln>
        </p:spPr>
      </p:pic>
      <p:sp>
        <p:nvSpPr>
          <p:cNvPr id="12" name="Google Shape;12;p2"/>
          <p:cNvSpPr txBox="1">
            <a:spLocks noGrp="1"/>
          </p:cNvSpPr>
          <p:nvPr>
            <p:ph type="title"/>
          </p:nvPr>
        </p:nvSpPr>
        <p:spPr>
          <a:xfrm>
            <a:off x="1714500" y="4953000"/>
            <a:ext cx="20949600" cy="3810000"/>
          </a:xfrm>
          <a:prstGeom prst="rect">
            <a:avLst/>
          </a:prstGeom>
          <a:noFill/>
          <a:ln>
            <a:noFill/>
          </a:ln>
        </p:spPr>
        <p:txBody>
          <a:bodyPr spcFirstLastPara="1" wrap="square" lIns="0" tIns="0" rIns="0" bIns="0" anchor="b" anchorCtr="0"/>
          <a:lstStyle>
            <a:lvl1pPr lvl="0" algn="l" rtl="0">
              <a:lnSpc>
                <a:spcPct val="90000"/>
              </a:lnSpc>
              <a:spcBef>
                <a:spcPts val="0"/>
              </a:spcBef>
              <a:spcAft>
                <a:spcPts val="0"/>
              </a:spcAft>
              <a:buClr>
                <a:srgbClr val="3B3347"/>
              </a:buClr>
              <a:buSzPts val="11000"/>
              <a:buNone/>
              <a:defRPr sz="11000" b="0"/>
            </a:lvl1pPr>
            <a:lvl2pPr lvl="1" algn="l" rtl="0">
              <a:lnSpc>
                <a:spcPct val="100000"/>
              </a:lnSpc>
              <a:spcBef>
                <a:spcPts val="0"/>
              </a:spcBef>
              <a:spcAft>
                <a:spcPts val="0"/>
              </a:spcAft>
              <a:buClr>
                <a:srgbClr val="3B3347"/>
              </a:buClr>
              <a:buSzPts val="1800"/>
              <a:buNone/>
              <a:defRPr/>
            </a:lvl2pPr>
            <a:lvl3pPr lvl="2" algn="l" rtl="0">
              <a:lnSpc>
                <a:spcPct val="100000"/>
              </a:lnSpc>
              <a:spcBef>
                <a:spcPts val="0"/>
              </a:spcBef>
              <a:spcAft>
                <a:spcPts val="0"/>
              </a:spcAft>
              <a:buClr>
                <a:srgbClr val="3B3347"/>
              </a:buClr>
              <a:buSzPts val="1800"/>
              <a:buNone/>
              <a:defRPr/>
            </a:lvl3pPr>
            <a:lvl4pPr lvl="3" algn="l" rtl="0">
              <a:lnSpc>
                <a:spcPct val="100000"/>
              </a:lnSpc>
              <a:spcBef>
                <a:spcPts val="0"/>
              </a:spcBef>
              <a:spcAft>
                <a:spcPts val="0"/>
              </a:spcAft>
              <a:buClr>
                <a:srgbClr val="3B3347"/>
              </a:buClr>
              <a:buSzPts val="1800"/>
              <a:buNone/>
              <a:defRPr/>
            </a:lvl4pPr>
            <a:lvl5pPr lvl="4" algn="l" rtl="0">
              <a:lnSpc>
                <a:spcPct val="100000"/>
              </a:lnSpc>
              <a:spcBef>
                <a:spcPts val="0"/>
              </a:spcBef>
              <a:spcAft>
                <a:spcPts val="0"/>
              </a:spcAft>
              <a:buClr>
                <a:srgbClr val="3B3347"/>
              </a:buClr>
              <a:buSzPts val="1800"/>
              <a:buNone/>
              <a:defRPr/>
            </a:lvl5pPr>
            <a:lvl6pPr lvl="5" algn="l" rtl="0">
              <a:lnSpc>
                <a:spcPct val="100000"/>
              </a:lnSpc>
              <a:spcBef>
                <a:spcPts val="0"/>
              </a:spcBef>
              <a:spcAft>
                <a:spcPts val="0"/>
              </a:spcAft>
              <a:buClr>
                <a:srgbClr val="3B3347"/>
              </a:buClr>
              <a:buSzPts val="1800"/>
              <a:buNone/>
              <a:defRPr/>
            </a:lvl6pPr>
            <a:lvl7pPr lvl="6" algn="l" rtl="0">
              <a:lnSpc>
                <a:spcPct val="100000"/>
              </a:lnSpc>
              <a:spcBef>
                <a:spcPts val="0"/>
              </a:spcBef>
              <a:spcAft>
                <a:spcPts val="0"/>
              </a:spcAft>
              <a:buClr>
                <a:srgbClr val="3B3347"/>
              </a:buClr>
              <a:buSzPts val="1800"/>
              <a:buNone/>
              <a:defRPr/>
            </a:lvl7pPr>
            <a:lvl8pPr lvl="7" algn="l" rtl="0">
              <a:lnSpc>
                <a:spcPct val="100000"/>
              </a:lnSpc>
              <a:spcBef>
                <a:spcPts val="0"/>
              </a:spcBef>
              <a:spcAft>
                <a:spcPts val="0"/>
              </a:spcAft>
              <a:buClr>
                <a:srgbClr val="3B3347"/>
              </a:buClr>
              <a:buSzPts val="1800"/>
              <a:buNone/>
              <a:defRPr/>
            </a:lvl8pPr>
            <a:lvl9pPr lvl="8" algn="l" rtl="0">
              <a:lnSpc>
                <a:spcPct val="100000"/>
              </a:lnSpc>
              <a:spcBef>
                <a:spcPts val="0"/>
              </a:spcBef>
              <a:spcAft>
                <a:spcPts val="0"/>
              </a:spcAft>
              <a:buClr>
                <a:srgbClr val="3B3347"/>
              </a:buClr>
              <a:buSzPts val="1800"/>
              <a:buNone/>
              <a:defRPr/>
            </a:lvl9pPr>
          </a:lstStyle>
          <a:p>
            <a:endParaRPr/>
          </a:p>
        </p:txBody>
      </p:sp>
      <p:sp>
        <p:nvSpPr>
          <p:cNvPr id="13" name="Google Shape;13;p2"/>
          <p:cNvSpPr txBox="1">
            <a:spLocks noGrp="1"/>
          </p:cNvSpPr>
          <p:nvPr>
            <p:ph type="body" idx="1"/>
          </p:nvPr>
        </p:nvSpPr>
        <p:spPr>
          <a:xfrm>
            <a:off x="1714500" y="9588500"/>
            <a:ext cx="20949600" cy="1094100"/>
          </a:xfrm>
          <a:prstGeom prst="rect">
            <a:avLst/>
          </a:prstGeom>
          <a:noFill/>
          <a:ln>
            <a:noFill/>
          </a:ln>
        </p:spPr>
        <p:txBody>
          <a:bodyPr spcFirstLastPara="1" wrap="square" lIns="0" tIns="0" rIns="0" bIns="0" anchor="t" anchorCtr="0"/>
          <a:lstStyle>
            <a:lvl1pPr marL="457200" lvl="0" indent="-228600" algn="l" rtl="0">
              <a:lnSpc>
                <a:spcPct val="110000"/>
              </a:lnSpc>
              <a:spcBef>
                <a:spcPts val="0"/>
              </a:spcBef>
              <a:spcAft>
                <a:spcPts val="0"/>
              </a:spcAft>
              <a:buClr>
                <a:srgbClr val="3B3347"/>
              </a:buClr>
              <a:buSzPts val="3600"/>
              <a:buFont typeface="Helvetica Neue"/>
              <a:buNone/>
              <a:defRPr sz="3600">
                <a:solidFill>
                  <a:srgbClr val="3B3347"/>
                </a:solidFill>
                <a:latin typeface="Helvetica Neue"/>
                <a:ea typeface="Helvetica Neue"/>
                <a:cs typeface="Helvetica Neue"/>
                <a:sym typeface="Helvetica Neue"/>
              </a:defRPr>
            </a:lvl1pPr>
            <a:lvl2pPr marL="914400" lvl="1" indent="-228600" algn="l" rtl="0">
              <a:lnSpc>
                <a:spcPct val="110000"/>
              </a:lnSpc>
              <a:spcBef>
                <a:spcPts val="0"/>
              </a:spcBef>
              <a:spcAft>
                <a:spcPts val="0"/>
              </a:spcAft>
              <a:buClr>
                <a:srgbClr val="9D98A2"/>
              </a:buClr>
              <a:buSzPts val="3000"/>
              <a:buFont typeface="Helvetica Neue Light"/>
              <a:buNone/>
              <a:defRPr sz="3000">
                <a:solidFill>
                  <a:srgbClr val="9D98A2"/>
                </a:solidFill>
              </a:defRPr>
            </a:lvl2pPr>
            <a:lvl3pPr marL="1371600" lvl="2" indent="-228600" algn="l" rtl="0">
              <a:lnSpc>
                <a:spcPct val="110000"/>
              </a:lnSpc>
              <a:spcBef>
                <a:spcPts val="0"/>
              </a:spcBef>
              <a:spcAft>
                <a:spcPts val="0"/>
              </a:spcAft>
              <a:buClr>
                <a:srgbClr val="9D98A2"/>
              </a:buClr>
              <a:buSzPts val="3000"/>
              <a:buFont typeface="Helvetica Neue Light"/>
              <a:buNone/>
              <a:defRPr sz="3000">
                <a:solidFill>
                  <a:srgbClr val="9D98A2"/>
                </a:solidFill>
              </a:defRPr>
            </a:lvl3pPr>
            <a:lvl4pPr marL="1828800" lvl="3" indent="-228600" algn="l" rtl="0">
              <a:lnSpc>
                <a:spcPct val="110000"/>
              </a:lnSpc>
              <a:spcBef>
                <a:spcPts val="0"/>
              </a:spcBef>
              <a:spcAft>
                <a:spcPts val="0"/>
              </a:spcAft>
              <a:buClr>
                <a:srgbClr val="9D98A2"/>
              </a:buClr>
              <a:buSzPts val="3000"/>
              <a:buFont typeface="Helvetica Neue Light"/>
              <a:buNone/>
              <a:defRPr sz="3000">
                <a:solidFill>
                  <a:srgbClr val="9D98A2"/>
                </a:solidFill>
              </a:defRPr>
            </a:lvl4pPr>
            <a:lvl5pPr marL="2286000" lvl="4" indent="-228600" algn="l" rtl="0">
              <a:lnSpc>
                <a:spcPct val="110000"/>
              </a:lnSpc>
              <a:spcBef>
                <a:spcPts val="0"/>
              </a:spcBef>
              <a:spcAft>
                <a:spcPts val="0"/>
              </a:spcAft>
              <a:buClr>
                <a:srgbClr val="9D98A2"/>
              </a:buClr>
              <a:buSzPts val="3000"/>
              <a:buFont typeface="Helvetica Neue Light"/>
              <a:buNone/>
              <a:defRPr sz="3000">
                <a:solidFill>
                  <a:srgbClr val="9D98A2"/>
                </a:solidFill>
              </a:defRPr>
            </a:lvl5pPr>
            <a:lvl6pPr marL="2743200" lvl="5" indent="-314325" algn="ctr" rtl="0">
              <a:lnSpc>
                <a:spcPct val="120000"/>
              </a:lnSpc>
              <a:spcBef>
                <a:spcPts val="5200"/>
              </a:spcBef>
              <a:spcAft>
                <a:spcPts val="0"/>
              </a:spcAft>
              <a:buClr>
                <a:srgbClr val="444950"/>
              </a:buClr>
              <a:buSzPts val="1350"/>
              <a:buChar char="■"/>
              <a:defRPr/>
            </a:lvl6pPr>
            <a:lvl7pPr marL="3200400" lvl="6" indent="-314325" algn="ctr" rtl="0">
              <a:lnSpc>
                <a:spcPct val="120000"/>
              </a:lnSpc>
              <a:spcBef>
                <a:spcPts val="5200"/>
              </a:spcBef>
              <a:spcAft>
                <a:spcPts val="0"/>
              </a:spcAft>
              <a:buClr>
                <a:srgbClr val="444950"/>
              </a:buClr>
              <a:buSzPts val="1350"/>
              <a:buChar char="●"/>
              <a:defRPr/>
            </a:lvl7pPr>
            <a:lvl8pPr marL="3657600" lvl="7" indent="-314325" algn="ctr" rtl="0">
              <a:lnSpc>
                <a:spcPct val="120000"/>
              </a:lnSpc>
              <a:spcBef>
                <a:spcPts val="5200"/>
              </a:spcBef>
              <a:spcAft>
                <a:spcPts val="0"/>
              </a:spcAft>
              <a:buClr>
                <a:srgbClr val="444950"/>
              </a:buClr>
              <a:buSzPts val="1350"/>
              <a:buChar char="○"/>
              <a:defRPr/>
            </a:lvl8pPr>
            <a:lvl9pPr marL="4114800" lvl="8" indent="-314325" algn="ctr" rtl="0">
              <a:lnSpc>
                <a:spcPct val="120000"/>
              </a:lnSpc>
              <a:spcBef>
                <a:spcPts val="5200"/>
              </a:spcBef>
              <a:spcAft>
                <a:spcPts val="0"/>
              </a:spcAft>
              <a:buClr>
                <a:srgbClr val="444950"/>
              </a:buClr>
              <a:buSzPts val="1350"/>
              <a:buChar char="■"/>
              <a:defRPr/>
            </a:lvl9pPr>
          </a:lstStyle>
          <a:p>
            <a:endParaRPr/>
          </a:p>
        </p:txBody>
      </p:sp>
      <p:cxnSp>
        <p:nvCxnSpPr>
          <p:cNvPr id="14" name="Google Shape;14;p2"/>
          <p:cNvCxnSpPr/>
          <p:nvPr/>
        </p:nvCxnSpPr>
        <p:spPr>
          <a:xfrm>
            <a:off x="1714500" y="10966450"/>
            <a:ext cx="1117200" cy="0"/>
          </a:xfrm>
          <a:prstGeom prst="straightConnector1">
            <a:avLst/>
          </a:prstGeom>
          <a:noFill/>
          <a:ln w="88900" cap="flat" cmpd="sng">
            <a:solidFill>
              <a:srgbClr val="FF8F05"/>
            </a:solidFill>
            <a:prstDash val="solid"/>
            <a:miter lim="4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30980" y="3657601"/>
            <a:ext cx="8506136" cy="1371602"/>
          </a:xfrm>
        </p:spPr>
        <p:txBody>
          <a:bodyPr anchor="ctr">
            <a:normAutofit/>
          </a:bodyPr>
          <a:lstStyle>
            <a:lvl1pPr marL="0" indent="0">
              <a:spcBef>
                <a:spcPts val="0"/>
              </a:spcBef>
              <a:buNone/>
              <a:defRPr sz="40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2130980" y="5181600"/>
            <a:ext cx="8506136" cy="6858000"/>
          </a:xfrm>
        </p:spPr>
        <p:txBody>
          <a:bodyPr>
            <a:normAutofit/>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11002970" y="3657601"/>
            <a:ext cx="8506136" cy="1371602"/>
          </a:xfrm>
        </p:spPr>
        <p:txBody>
          <a:bodyPr anchor="ctr">
            <a:normAutofit/>
          </a:bodyPr>
          <a:lstStyle>
            <a:lvl1pPr marL="0" indent="0">
              <a:spcBef>
                <a:spcPts val="0"/>
              </a:spcBef>
              <a:buNone/>
              <a:defRPr sz="40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1002970" y="5181600"/>
            <a:ext cx="8506136" cy="6858000"/>
          </a:xfrm>
        </p:spPr>
        <p:txBody>
          <a:bodyPr>
            <a:normAutofit/>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3E0FA9E5-6744-4841-888F-9E7CC0C2B7EC}" type="datetimeFigureOut">
              <a:rPr lang="en-US"/>
              <a:t>12/21/2020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AAEAE4A8-A6E5-453E-B946-FB774B73F48C}" type="slidenum">
              <a:rPr/>
              <a:t>‹#›</a:t>
            </a:fld>
            <a:endParaRPr/>
          </a:p>
        </p:txBody>
      </p:sp>
      <p:sp>
        <p:nvSpPr>
          <p:cNvPr id="10" name="Title Placeholder 1">
            <a:extLst>
              <a:ext uri="{FF2B5EF4-FFF2-40B4-BE49-F238E27FC236}">
                <a16:creationId xmlns:a16="http://schemas.microsoft.com/office/drawing/2014/main" id="{83730BE5-A22D-44BF-A1B1-9BE8B2646953}"/>
              </a:ext>
            </a:extLst>
          </p:cNvPr>
          <p:cNvSpPr>
            <a:spLocks noGrp="1"/>
          </p:cNvSpPr>
          <p:nvPr>
            <p:ph type="title"/>
          </p:nvPr>
        </p:nvSpPr>
        <p:spPr>
          <a:xfrm>
            <a:off x="3" y="664230"/>
            <a:ext cx="24383998" cy="1094928"/>
          </a:xfrm>
          <a:prstGeom prst="rect">
            <a:avLst/>
          </a:prstGeom>
        </p:spPr>
        <p:txBody>
          <a:bodyPr vert="horz" lIns="91440" tIns="45720" rIns="91440" bIns="45720" rtlCol="0" anchor="b">
            <a:normAutofit/>
          </a:bodyPr>
          <a:lstStyle/>
          <a:p>
            <a:r>
              <a:rPr lang="en-US" dirty="0"/>
              <a:t>Click to edit Master title style</a:t>
            </a:r>
            <a:endParaRPr dirty="0"/>
          </a:p>
        </p:txBody>
      </p:sp>
    </p:spTree>
    <p:extLst>
      <p:ext uri="{BB962C8B-B14F-4D97-AF65-F5344CB8AC3E}">
        <p14:creationId xmlns:p14="http://schemas.microsoft.com/office/powerpoint/2010/main" val="277051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E0FA9E5-6744-4841-888F-9E7CC0C2B7EC}" type="datetimeFigureOut">
              <a:rPr lang="en-US"/>
              <a:t>12/21/2020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AAEAE4A8-A6E5-453E-B946-FB774B73F48C}" type="slidenum">
              <a:rPr/>
              <a:t>‹#›</a:t>
            </a:fld>
            <a:endParaRPr/>
          </a:p>
        </p:txBody>
      </p:sp>
      <p:sp>
        <p:nvSpPr>
          <p:cNvPr id="6" name="Title Placeholder 1">
            <a:extLst>
              <a:ext uri="{FF2B5EF4-FFF2-40B4-BE49-F238E27FC236}">
                <a16:creationId xmlns:a16="http://schemas.microsoft.com/office/drawing/2014/main" id="{B1B4C3B5-5464-473A-AC97-3C3976EB3325}"/>
              </a:ext>
            </a:extLst>
          </p:cNvPr>
          <p:cNvSpPr>
            <a:spLocks noGrp="1"/>
          </p:cNvSpPr>
          <p:nvPr>
            <p:ph type="title"/>
          </p:nvPr>
        </p:nvSpPr>
        <p:spPr>
          <a:xfrm>
            <a:off x="3" y="664230"/>
            <a:ext cx="24383998" cy="1094928"/>
          </a:xfrm>
          <a:prstGeom prst="rect">
            <a:avLst/>
          </a:prstGeom>
        </p:spPr>
        <p:txBody>
          <a:bodyPr vert="horz" lIns="91440" tIns="45720" rIns="91440" bIns="45720" rtlCol="0" anchor="b">
            <a:normAutofit/>
          </a:bodyPr>
          <a:lstStyle/>
          <a:p>
            <a:r>
              <a:rPr lang="en-US" dirty="0"/>
              <a:t>Click to edit Master title style</a:t>
            </a:r>
            <a:endParaRPr dirty="0"/>
          </a:p>
        </p:txBody>
      </p:sp>
    </p:spTree>
    <p:extLst>
      <p:ext uri="{BB962C8B-B14F-4D97-AF65-F5344CB8AC3E}">
        <p14:creationId xmlns:p14="http://schemas.microsoft.com/office/powerpoint/2010/main" val="236244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FA9E5-6744-4841-888F-9E7CC0C2B7EC}" type="datetimeFigureOut">
              <a:rPr lang="en-US"/>
              <a:t>12/21/2020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3391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30980" y="1066800"/>
            <a:ext cx="8231744" cy="3048000"/>
          </a:xfrm>
        </p:spPr>
        <p:txBody>
          <a:bodyPr anchor="b">
            <a:normAutofit/>
          </a:bodyPr>
          <a:lstStyle>
            <a:lvl1pPr algn="l">
              <a:defRPr sz="72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11734682" y="1066800"/>
            <a:ext cx="11737856" cy="10972800"/>
          </a:xfrm>
        </p:spPr>
        <p:txBody>
          <a:bodyPr>
            <a:normAutofit/>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2130980" y="4419600"/>
            <a:ext cx="8231744" cy="7620000"/>
          </a:xfrm>
        </p:spPr>
        <p:txBody>
          <a:bodyPr>
            <a:normAutofit/>
          </a:bodyPr>
          <a:lstStyle>
            <a:lvl1pPr marL="0" indent="0">
              <a:lnSpc>
                <a:spcPct val="110000"/>
              </a:lnSpc>
              <a:spcBef>
                <a:spcPts val="1200"/>
              </a:spcBef>
              <a:buNone/>
              <a:defRPr sz="3600">
                <a:solidFill>
                  <a:schemeClr val="tx1">
                    <a:lumMod val="65000"/>
                    <a:lumOff val="35000"/>
                  </a:schemeClr>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Edit Master text styles</a:t>
            </a:r>
          </a:p>
        </p:txBody>
      </p:sp>
      <p:sp>
        <p:nvSpPr>
          <p:cNvPr id="5" name="Date Placeholder 4"/>
          <p:cNvSpPr>
            <a:spLocks noGrp="1"/>
          </p:cNvSpPr>
          <p:nvPr>
            <p:ph type="dt" sz="half" idx="10"/>
          </p:nvPr>
        </p:nvSpPr>
        <p:spPr/>
        <p:txBody>
          <a:bodyPr/>
          <a:lstStyle/>
          <a:p>
            <a:fld id="{3E0FA9E5-6744-4841-888F-9E7CC0C2B7EC}" type="datetimeFigureOut">
              <a:rPr lang="en-US"/>
              <a:t>12/21/2020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0465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30980" y="1066800"/>
            <a:ext cx="8231744" cy="3048000"/>
          </a:xfrm>
        </p:spPr>
        <p:txBody>
          <a:bodyPr anchor="b">
            <a:noAutofit/>
          </a:bodyPr>
          <a:lstStyle>
            <a:lvl1pPr algn="l">
              <a:defRPr sz="7200" b="0">
                <a:solidFill>
                  <a:schemeClr val="accent1">
                    <a:lumMod val="50000"/>
                  </a:schemeClr>
                </a:solidFill>
              </a:defRPr>
            </a:lvl1pPr>
          </a:lstStyle>
          <a:p>
            <a:r>
              <a:rPr lang="en-US"/>
              <a:t>Click to edit Master title style</a:t>
            </a:r>
            <a:endParaRPr/>
          </a:p>
        </p:txBody>
      </p:sp>
      <p:sp>
        <p:nvSpPr>
          <p:cNvPr id="3" name="Picture Placeholder 2"/>
          <p:cNvSpPr>
            <a:spLocks noGrp="1"/>
          </p:cNvSpPr>
          <p:nvPr>
            <p:ph type="pic" idx="1"/>
          </p:nvPr>
        </p:nvSpPr>
        <p:spPr>
          <a:xfrm>
            <a:off x="11734681" y="1066800"/>
            <a:ext cx="11563358" cy="10972800"/>
          </a:xfrm>
          <a:ln w="12700">
            <a:solidFill>
              <a:schemeClr val="accent1">
                <a:lumMod val="50000"/>
              </a:schemeClr>
            </a:solidFill>
            <a:miter lim="800000"/>
          </a:ln>
        </p:spPr>
        <p:txBody>
          <a:bodyPr>
            <a:normAutofit/>
          </a:bodyPr>
          <a:lstStyle>
            <a:lvl1pPr marL="0" indent="0" algn="ctr">
              <a:buNone/>
              <a:defRPr sz="48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a:p>
        </p:txBody>
      </p:sp>
      <p:sp>
        <p:nvSpPr>
          <p:cNvPr id="4" name="Text Placeholder 3"/>
          <p:cNvSpPr>
            <a:spLocks noGrp="1"/>
          </p:cNvSpPr>
          <p:nvPr>
            <p:ph type="body" sz="half" idx="2"/>
          </p:nvPr>
        </p:nvSpPr>
        <p:spPr>
          <a:xfrm>
            <a:off x="2130980" y="4419600"/>
            <a:ext cx="8231744" cy="7620000"/>
          </a:xfrm>
        </p:spPr>
        <p:txBody>
          <a:bodyPr>
            <a:normAutofit/>
          </a:bodyPr>
          <a:lstStyle>
            <a:lvl1pPr marL="0" indent="0">
              <a:lnSpc>
                <a:spcPct val="110000"/>
              </a:lnSpc>
              <a:spcBef>
                <a:spcPts val="1200"/>
              </a:spcBef>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Edit Master text styles</a:t>
            </a:r>
          </a:p>
        </p:txBody>
      </p:sp>
    </p:spTree>
    <p:extLst>
      <p:ext uri="{BB962C8B-B14F-4D97-AF65-F5344CB8AC3E}">
        <p14:creationId xmlns:p14="http://schemas.microsoft.com/office/powerpoint/2010/main" val="19394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12/21/2020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
        <p:nvSpPr>
          <p:cNvPr id="7" name="Title Placeholder 1">
            <a:extLst>
              <a:ext uri="{FF2B5EF4-FFF2-40B4-BE49-F238E27FC236}">
                <a16:creationId xmlns:a16="http://schemas.microsoft.com/office/drawing/2014/main" id="{93E078C1-39F7-4988-A4A8-4EA71224D71B}"/>
              </a:ext>
            </a:extLst>
          </p:cNvPr>
          <p:cNvSpPr>
            <a:spLocks noGrp="1"/>
          </p:cNvSpPr>
          <p:nvPr>
            <p:ph type="title"/>
          </p:nvPr>
        </p:nvSpPr>
        <p:spPr>
          <a:xfrm>
            <a:off x="3" y="664230"/>
            <a:ext cx="24383998" cy="1094928"/>
          </a:xfrm>
          <a:prstGeom prst="rect">
            <a:avLst/>
          </a:prstGeom>
        </p:spPr>
        <p:txBody>
          <a:bodyPr vert="horz" lIns="91440" tIns="45720" rIns="91440" bIns="45720" rtlCol="0" anchor="b">
            <a:normAutofit/>
          </a:bodyPr>
          <a:lstStyle/>
          <a:p>
            <a:r>
              <a:rPr lang="en-US" dirty="0"/>
              <a:t>Click to edit Master title style</a:t>
            </a:r>
            <a:endParaRPr dirty="0"/>
          </a:p>
        </p:txBody>
      </p:sp>
    </p:spTree>
    <p:extLst>
      <p:ext uri="{BB962C8B-B14F-4D97-AF65-F5344CB8AC3E}">
        <p14:creationId xmlns:p14="http://schemas.microsoft.com/office/powerpoint/2010/main" val="344256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527390" y="1066800"/>
            <a:ext cx="4725632" cy="10972800"/>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2130982" y="1066800"/>
            <a:ext cx="14939088" cy="10972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12/21/2020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19992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ntent - 1 Column">
  <p:cSld name="Content - 1 Column">
    <p:bg>
      <p:bgPr>
        <a:solidFill>
          <a:srgbClr val="ECEAEB"/>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1080572" y="12699632"/>
            <a:ext cx="22222857" cy="198223"/>
          </a:xfrm>
          <a:prstGeom prst="rect">
            <a:avLst/>
          </a:prstGeom>
          <a:noFill/>
          <a:ln>
            <a:noFill/>
          </a:ln>
        </p:spPr>
        <p:txBody>
          <a:bodyPr spcFirstLastPara="1" wrap="square" lIns="0" tIns="0" rIns="0" bIns="0" anchor="b" anchorCtr="0"/>
          <a:lstStyle>
            <a:lvl1pPr marL="457200" lvl="0" indent="-228600" algn="l">
              <a:lnSpc>
                <a:spcPct val="110000"/>
              </a:lnSpc>
              <a:spcBef>
                <a:spcPts val="0"/>
              </a:spcBef>
              <a:spcAft>
                <a:spcPts val="0"/>
              </a:spcAft>
              <a:buClr>
                <a:srgbClr val="9D98A2"/>
              </a:buClr>
              <a:buSzPts val="1400"/>
              <a:buFont typeface="Helvetica Neue"/>
              <a:buNone/>
              <a:defRPr sz="1400">
                <a:solidFill>
                  <a:srgbClr val="9D98A2"/>
                </a:solidFill>
                <a:latin typeface="Helvetica Neue"/>
                <a:ea typeface="Helvetica Neue"/>
                <a:cs typeface="Helvetica Neue"/>
                <a:sym typeface="Helvetica Neue"/>
              </a:defRPr>
            </a:lvl1pPr>
            <a:lvl2pPr marL="914400" lvl="1" indent="-302894" algn="ctr">
              <a:lnSpc>
                <a:spcPct val="120000"/>
              </a:lnSpc>
              <a:spcBef>
                <a:spcPts val="5200"/>
              </a:spcBef>
              <a:spcAft>
                <a:spcPts val="0"/>
              </a:spcAft>
              <a:buClr>
                <a:srgbClr val="444950"/>
              </a:buClr>
              <a:buSzPts val="1170"/>
              <a:buChar char="—"/>
              <a:defRPr/>
            </a:lvl2pPr>
            <a:lvl3pPr marL="1371600" lvl="2" indent="-314325" algn="ctr">
              <a:lnSpc>
                <a:spcPct val="120000"/>
              </a:lnSpc>
              <a:spcBef>
                <a:spcPts val="5200"/>
              </a:spcBef>
              <a:spcAft>
                <a:spcPts val="0"/>
              </a:spcAft>
              <a:buClr>
                <a:srgbClr val="444950"/>
              </a:buClr>
              <a:buSzPts val="1350"/>
              <a:buChar char="–"/>
              <a:defRPr/>
            </a:lvl3pPr>
            <a:lvl4pPr marL="1828800" lvl="3" indent="-314325" algn="ctr">
              <a:lnSpc>
                <a:spcPct val="120000"/>
              </a:lnSpc>
              <a:spcBef>
                <a:spcPts val="5200"/>
              </a:spcBef>
              <a:spcAft>
                <a:spcPts val="0"/>
              </a:spcAft>
              <a:buClr>
                <a:srgbClr val="444950"/>
              </a:buClr>
              <a:buSzPts val="1350"/>
              <a:buChar char="●"/>
              <a:defRPr/>
            </a:lvl4pPr>
            <a:lvl5pPr marL="2286000" lvl="4" indent="-314325" algn="ctr">
              <a:lnSpc>
                <a:spcPct val="120000"/>
              </a:lnSpc>
              <a:spcBef>
                <a:spcPts val="5200"/>
              </a:spcBef>
              <a:spcAft>
                <a:spcPts val="0"/>
              </a:spcAft>
              <a:buClr>
                <a:srgbClr val="444950"/>
              </a:buClr>
              <a:buSzPts val="1350"/>
              <a:buChar char="○"/>
              <a:defRPr/>
            </a:lvl5pPr>
            <a:lvl6pPr marL="2743200" lvl="5" indent="-314325" algn="ctr">
              <a:lnSpc>
                <a:spcPct val="120000"/>
              </a:lnSpc>
              <a:spcBef>
                <a:spcPts val="5200"/>
              </a:spcBef>
              <a:spcAft>
                <a:spcPts val="0"/>
              </a:spcAft>
              <a:buClr>
                <a:srgbClr val="444950"/>
              </a:buClr>
              <a:buSzPts val="1350"/>
              <a:buChar char="■"/>
              <a:defRPr/>
            </a:lvl6pPr>
            <a:lvl7pPr marL="3200400" lvl="6" indent="-314325" algn="ctr">
              <a:lnSpc>
                <a:spcPct val="120000"/>
              </a:lnSpc>
              <a:spcBef>
                <a:spcPts val="5200"/>
              </a:spcBef>
              <a:spcAft>
                <a:spcPts val="0"/>
              </a:spcAft>
              <a:buClr>
                <a:srgbClr val="444950"/>
              </a:buClr>
              <a:buSzPts val="1350"/>
              <a:buChar char="●"/>
              <a:defRPr/>
            </a:lvl7pPr>
            <a:lvl8pPr marL="3657600" lvl="7" indent="-314325" algn="ctr">
              <a:lnSpc>
                <a:spcPct val="120000"/>
              </a:lnSpc>
              <a:spcBef>
                <a:spcPts val="5200"/>
              </a:spcBef>
              <a:spcAft>
                <a:spcPts val="0"/>
              </a:spcAft>
              <a:buClr>
                <a:srgbClr val="444950"/>
              </a:buClr>
              <a:buSzPts val="1350"/>
              <a:buChar char="○"/>
              <a:defRPr/>
            </a:lvl8pPr>
            <a:lvl9pPr marL="4114800" lvl="8" indent="-314325" algn="ctr">
              <a:lnSpc>
                <a:spcPct val="120000"/>
              </a:lnSpc>
              <a:spcBef>
                <a:spcPts val="5200"/>
              </a:spcBef>
              <a:spcAft>
                <a:spcPts val="0"/>
              </a:spcAft>
              <a:buClr>
                <a:srgbClr val="444950"/>
              </a:buClr>
              <a:buSzPts val="1350"/>
              <a:buChar char="■"/>
              <a:defRPr/>
            </a:lvl9pPr>
          </a:lstStyle>
          <a:p>
            <a:endParaRPr/>
          </a:p>
        </p:txBody>
      </p:sp>
      <p:cxnSp>
        <p:nvCxnSpPr>
          <p:cNvPr id="17" name="Google Shape;17;p3"/>
          <p:cNvCxnSpPr/>
          <p:nvPr/>
        </p:nvCxnSpPr>
        <p:spPr>
          <a:xfrm>
            <a:off x="1079500" y="2217604"/>
            <a:ext cx="635159" cy="1"/>
          </a:xfrm>
          <a:prstGeom prst="straightConnector1">
            <a:avLst/>
          </a:prstGeom>
          <a:noFill/>
          <a:ln w="88900" cap="flat" cmpd="sng">
            <a:solidFill>
              <a:srgbClr val="FF8F05"/>
            </a:solidFill>
            <a:prstDash val="solid"/>
            <a:miter lim="400000"/>
            <a:headEnd type="none" w="sm" len="sm"/>
            <a:tailEnd type="none" w="sm" len="sm"/>
          </a:ln>
        </p:spPr>
      </p:cxnSp>
      <p:sp>
        <p:nvSpPr>
          <p:cNvPr id="18" name="Google Shape;18;p3"/>
          <p:cNvSpPr txBox="1">
            <a:spLocks noGrp="1"/>
          </p:cNvSpPr>
          <p:nvPr>
            <p:ph type="body" idx="2"/>
          </p:nvPr>
        </p:nvSpPr>
        <p:spPr>
          <a:xfrm>
            <a:off x="1079500" y="1590413"/>
            <a:ext cx="22224900" cy="421800"/>
          </a:xfrm>
          <a:prstGeom prst="rect">
            <a:avLst/>
          </a:prstGeom>
          <a:noFill/>
          <a:ln>
            <a:noFill/>
          </a:ln>
        </p:spPr>
        <p:txBody>
          <a:bodyPr spcFirstLastPara="1" wrap="square" lIns="0" tIns="0" rIns="0" bIns="0" anchor="t" anchorCtr="0"/>
          <a:lstStyle>
            <a:lvl1pPr marL="457200" lvl="0" indent="-228600" algn="l" rtl="0">
              <a:lnSpc>
                <a:spcPct val="110000"/>
              </a:lnSpc>
              <a:spcBef>
                <a:spcPts val="0"/>
              </a:spcBef>
              <a:spcAft>
                <a:spcPts val="0"/>
              </a:spcAft>
              <a:buClr>
                <a:srgbClr val="9D98A2"/>
              </a:buClr>
              <a:buSzPts val="2800"/>
              <a:buFont typeface="Helvetica Neue"/>
              <a:buNone/>
              <a:defRPr sz="2800">
                <a:solidFill>
                  <a:srgbClr val="9D98A2"/>
                </a:solidFill>
                <a:latin typeface="Helvetica Neue"/>
                <a:ea typeface="Helvetica Neue"/>
                <a:cs typeface="Helvetica Neue"/>
                <a:sym typeface="Helvetica Neue"/>
              </a:defRPr>
            </a:lvl1pPr>
            <a:lvl2pPr marL="914400" lvl="1" indent="-302894" algn="ctr" rtl="0">
              <a:lnSpc>
                <a:spcPct val="120000"/>
              </a:lnSpc>
              <a:spcBef>
                <a:spcPts val="5200"/>
              </a:spcBef>
              <a:spcAft>
                <a:spcPts val="0"/>
              </a:spcAft>
              <a:buClr>
                <a:srgbClr val="444950"/>
              </a:buClr>
              <a:buSzPts val="1170"/>
              <a:buChar char="—"/>
              <a:defRPr/>
            </a:lvl2pPr>
            <a:lvl3pPr marL="1371600" lvl="2" indent="-314325" algn="ctr" rtl="0">
              <a:lnSpc>
                <a:spcPct val="120000"/>
              </a:lnSpc>
              <a:spcBef>
                <a:spcPts val="5200"/>
              </a:spcBef>
              <a:spcAft>
                <a:spcPts val="0"/>
              </a:spcAft>
              <a:buClr>
                <a:srgbClr val="444950"/>
              </a:buClr>
              <a:buSzPts val="1350"/>
              <a:buChar char="–"/>
              <a:defRPr/>
            </a:lvl3pPr>
            <a:lvl4pPr marL="1828800" lvl="3" indent="-314325" algn="ctr" rtl="0">
              <a:lnSpc>
                <a:spcPct val="120000"/>
              </a:lnSpc>
              <a:spcBef>
                <a:spcPts val="5200"/>
              </a:spcBef>
              <a:spcAft>
                <a:spcPts val="0"/>
              </a:spcAft>
              <a:buClr>
                <a:srgbClr val="444950"/>
              </a:buClr>
              <a:buSzPts val="1350"/>
              <a:buChar char="●"/>
              <a:defRPr/>
            </a:lvl4pPr>
            <a:lvl5pPr marL="2286000" lvl="4" indent="-314325" algn="ctr" rtl="0">
              <a:lnSpc>
                <a:spcPct val="120000"/>
              </a:lnSpc>
              <a:spcBef>
                <a:spcPts val="5200"/>
              </a:spcBef>
              <a:spcAft>
                <a:spcPts val="0"/>
              </a:spcAft>
              <a:buClr>
                <a:srgbClr val="444950"/>
              </a:buClr>
              <a:buSzPts val="1350"/>
              <a:buChar char="○"/>
              <a:defRPr/>
            </a:lvl5pPr>
            <a:lvl6pPr marL="2743200" lvl="5" indent="-314325" algn="ctr" rtl="0">
              <a:lnSpc>
                <a:spcPct val="120000"/>
              </a:lnSpc>
              <a:spcBef>
                <a:spcPts val="5200"/>
              </a:spcBef>
              <a:spcAft>
                <a:spcPts val="0"/>
              </a:spcAft>
              <a:buClr>
                <a:srgbClr val="444950"/>
              </a:buClr>
              <a:buSzPts val="1350"/>
              <a:buChar char="■"/>
              <a:defRPr/>
            </a:lvl6pPr>
            <a:lvl7pPr marL="3200400" lvl="6" indent="-314325" algn="ctr" rtl="0">
              <a:lnSpc>
                <a:spcPct val="120000"/>
              </a:lnSpc>
              <a:spcBef>
                <a:spcPts val="5200"/>
              </a:spcBef>
              <a:spcAft>
                <a:spcPts val="0"/>
              </a:spcAft>
              <a:buClr>
                <a:srgbClr val="444950"/>
              </a:buClr>
              <a:buSzPts val="1350"/>
              <a:buChar char="●"/>
              <a:defRPr/>
            </a:lvl7pPr>
            <a:lvl8pPr marL="3657600" lvl="7" indent="-314325" algn="ctr" rtl="0">
              <a:lnSpc>
                <a:spcPct val="120000"/>
              </a:lnSpc>
              <a:spcBef>
                <a:spcPts val="5200"/>
              </a:spcBef>
              <a:spcAft>
                <a:spcPts val="0"/>
              </a:spcAft>
              <a:buClr>
                <a:srgbClr val="444950"/>
              </a:buClr>
              <a:buSzPts val="1350"/>
              <a:buChar char="○"/>
              <a:defRPr/>
            </a:lvl8pPr>
            <a:lvl9pPr marL="4114800" lvl="8" indent="-314325" algn="ctr" rtl="0">
              <a:lnSpc>
                <a:spcPct val="120000"/>
              </a:lnSpc>
              <a:spcBef>
                <a:spcPts val="5200"/>
              </a:spcBef>
              <a:spcAft>
                <a:spcPts val="0"/>
              </a:spcAft>
              <a:buClr>
                <a:srgbClr val="444950"/>
              </a:buClr>
              <a:buSzPts val="1350"/>
              <a:buChar char="■"/>
              <a:defRPr/>
            </a:lvl9pPr>
          </a:lstStyle>
          <a:p>
            <a:endParaRPr/>
          </a:p>
        </p:txBody>
      </p:sp>
      <p:sp>
        <p:nvSpPr>
          <p:cNvPr id="19" name="Google Shape;19;p3"/>
          <p:cNvSpPr txBox="1">
            <a:spLocks noGrp="1"/>
          </p:cNvSpPr>
          <p:nvPr>
            <p:ph type="sldNum" idx="12"/>
          </p:nvPr>
        </p:nvSpPr>
        <p:spPr>
          <a:xfrm>
            <a:off x="22963170" y="12573344"/>
            <a:ext cx="340259" cy="324511"/>
          </a:xfrm>
          <a:prstGeom prst="rect">
            <a:avLst/>
          </a:prstGeom>
          <a:noFill/>
          <a:ln>
            <a:noFill/>
          </a:ln>
        </p:spPr>
        <p:txBody>
          <a:bodyPr spcFirstLastPara="1" wrap="square" lIns="50800" tIns="50800" rIns="50800" bIns="50800" anchor="t" anchorCtr="0">
            <a:noAutofit/>
          </a:bodyPr>
          <a:lstStyle>
            <a:lvl1pPr marL="0" marR="0" lvl="0"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1pPr>
            <a:lvl2pPr marL="0" marR="0" lvl="1"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2pPr>
            <a:lvl3pPr marL="0" marR="0" lvl="2"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3pPr>
            <a:lvl4pPr marL="0" marR="0" lvl="3"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4pPr>
            <a:lvl5pPr marL="0" marR="0" lvl="4"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5pPr>
            <a:lvl6pPr marL="0" marR="0" lvl="5"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6pPr>
            <a:lvl7pPr marL="0" marR="0" lvl="6"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7pPr>
            <a:lvl8pPr marL="0" marR="0" lvl="7"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8pPr>
            <a:lvl9pPr marL="0" marR="0" lvl="8"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sz="2400">
              <a:solidFill>
                <a:srgbClr val="000000"/>
              </a:solidFill>
              <a:latin typeface="Helvetica Neue Light"/>
              <a:ea typeface="Helvetica Neue Light"/>
              <a:cs typeface="Helvetica Neue Light"/>
              <a:sym typeface="Helvetica Neue Light"/>
            </a:endParaRPr>
          </a:p>
        </p:txBody>
      </p:sp>
      <p:sp>
        <p:nvSpPr>
          <p:cNvPr id="20" name="Google Shape;20;p3"/>
          <p:cNvSpPr txBox="1">
            <a:spLocks noGrp="1"/>
          </p:cNvSpPr>
          <p:nvPr>
            <p:ph type="title"/>
          </p:nvPr>
        </p:nvSpPr>
        <p:spPr>
          <a:xfrm>
            <a:off x="1080576" y="704950"/>
            <a:ext cx="22224900" cy="823200"/>
          </a:xfrm>
          <a:prstGeom prst="rect">
            <a:avLst/>
          </a:prstGeom>
          <a:noFill/>
          <a:ln>
            <a:noFill/>
          </a:ln>
        </p:spPr>
        <p:txBody>
          <a:bodyPr spcFirstLastPara="1" wrap="square" lIns="0" tIns="0" rIns="0" bIns="0" anchor="b" anchorCtr="0"/>
          <a:lstStyle>
            <a:lvl1pPr lvl="0" algn="l">
              <a:lnSpc>
                <a:spcPct val="100000"/>
              </a:lnSpc>
              <a:spcBef>
                <a:spcPts val="0"/>
              </a:spcBef>
              <a:spcAft>
                <a:spcPts val="0"/>
              </a:spcAft>
              <a:buClr>
                <a:srgbClr val="3B3347"/>
              </a:buClr>
              <a:buSzPts val="4800"/>
              <a:buNone/>
              <a:defRPr sz="4800" b="1"/>
            </a:lvl1pPr>
            <a:lvl2pPr lvl="1" algn="l">
              <a:lnSpc>
                <a:spcPct val="100000"/>
              </a:lnSpc>
              <a:spcBef>
                <a:spcPts val="0"/>
              </a:spcBef>
              <a:spcAft>
                <a:spcPts val="0"/>
              </a:spcAft>
              <a:buClr>
                <a:srgbClr val="3B3347"/>
              </a:buClr>
              <a:buSzPts val="1800"/>
              <a:buNone/>
              <a:defRPr/>
            </a:lvl2pPr>
            <a:lvl3pPr lvl="2" algn="l">
              <a:lnSpc>
                <a:spcPct val="100000"/>
              </a:lnSpc>
              <a:spcBef>
                <a:spcPts val="0"/>
              </a:spcBef>
              <a:spcAft>
                <a:spcPts val="0"/>
              </a:spcAft>
              <a:buClr>
                <a:srgbClr val="3B3347"/>
              </a:buClr>
              <a:buSzPts val="1800"/>
              <a:buNone/>
              <a:defRPr/>
            </a:lvl3pPr>
            <a:lvl4pPr lvl="3" algn="l">
              <a:lnSpc>
                <a:spcPct val="100000"/>
              </a:lnSpc>
              <a:spcBef>
                <a:spcPts val="0"/>
              </a:spcBef>
              <a:spcAft>
                <a:spcPts val="0"/>
              </a:spcAft>
              <a:buClr>
                <a:srgbClr val="3B3347"/>
              </a:buClr>
              <a:buSzPts val="1800"/>
              <a:buNone/>
              <a:defRPr/>
            </a:lvl4pPr>
            <a:lvl5pPr lvl="4" algn="l">
              <a:lnSpc>
                <a:spcPct val="100000"/>
              </a:lnSpc>
              <a:spcBef>
                <a:spcPts val="0"/>
              </a:spcBef>
              <a:spcAft>
                <a:spcPts val="0"/>
              </a:spcAft>
              <a:buClr>
                <a:srgbClr val="3B3347"/>
              </a:buClr>
              <a:buSzPts val="1800"/>
              <a:buNone/>
              <a:defRPr/>
            </a:lvl5pPr>
            <a:lvl6pPr lvl="5" algn="l">
              <a:lnSpc>
                <a:spcPct val="100000"/>
              </a:lnSpc>
              <a:spcBef>
                <a:spcPts val="0"/>
              </a:spcBef>
              <a:spcAft>
                <a:spcPts val="0"/>
              </a:spcAft>
              <a:buClr>
                <a:srgbClr val="3B3347"/>
              </a:buClr>
              <a:buSzPts val="1800"/>
              <a:buNone/>
              <a:defRPr/>
            </a:lvl6pPr>
            <a:lvl7pPr lvl="6" algn="l">
              <a:lnSpc>
                <a:spcPct val="100000"/>
              </a:lnSpc>
              <a:spcBef>
                <a:spcPts val="0"/>
              </a:spcBef>
              <a:spcAft>
                <a:spcPts val="0"/>
              </a:spcAft>
              <a:buClr>
                <a:srgbClr val="3B3347"/>
              </a:buClr>
              <a:buSzPts val="1800"/>
              <a:buNone/>
              <a:defRPr/>
            </a:lvl7pPr>
            <a:lvl8pPr lvl="7" algn="l">
              <a:lnSpc>
                <a:spcPct val="100000"/>
              </a:lnSpc>
              <a:spcBef>
                <a:spcPts val="0"/>
              </a:spcBef>
              <a:spcAft>
                <a:spcPts val="0"/>
              </a:spcAft>
              <a:buClr>
                <a:srgbClr val="3B3347"/>
              </a:buClr>
              <a:buSzPts val="1800"/>
              <a:buNone/>
              <a:defRPr/>
            </a:lvl8pPr>
            <a:lvl9pPr lvl="8" algn="l">
              <a:lnSpc>
                <a:spcPct val="100000"/>
              </a:lnSpc>
              <a:spcBef>
                <a:spcPts val="0"/>
              </a:spcBef>
              <a:spcAft>
                <a:spcPts val="0"/>
              </a:spcAft>
              <a:buClr>
                <a:srgbClr val="3B3347"/>
              </a:buClr>
              <a:buSzPts val="1800"/>
              <a:buNone/>
              <a:defRPr/>
            </a:lvl9pPr>
          </a:lstStyle>
          <a:p>
            <a:endParaRPr/>
          </a:p>
        </p:txBody>
      </p:sp>
      <p:sp>
        <p:nvSpPr>
          <p:cNvPr id="21" name="Google Shape;21;p3"/>
          <p:cNvSpPr txBox="1">
            <a:spLocks noGrp="1"/>
          </p:cNvSpPr>
          <p:nvPr>
            <p:ph type="body" idx="3"/>
          </p:nvPr>
        </p:nvSpPr>
        <p:spPr>
          <a:xfrm>
            <a:off x="1080576" y="3352925"/>
            <a:ext cx="22222800" cy="8300400"/>
          </a:xfrm>
          <a:prstGeom prst="rect">
            <a:avLst/>
          </a:prstGeom>
          <a:noFill/>
          <a:ln>
            <a:noFill/>
          </a:ln>
        </p:spPr>
        <p:txBody>
          <a:bodyPr spcFirstLastPara="1" wrap="square" lIns="0" tIns="0" rIns="0" bIns="0" anchor="t" anchorCtr="0"/>
          <a:lstStyle>
            <a:lvl1pPr marL="457200" lvl="0" indent="-228600" algn="l" rtl="0">
              <a:lnSpc>
                <a:spcPct val="120000"/>
              </a:lnSpc>
              <a:spcBef>
                <a:spcPts val="3600"/>
              </a:spcBef>
              <a:spcAft>
                <a:spcPts val="0"/>
              </a:spcAft>
              <a:buClr>
                <a:srgbClr val="3B3347"/>
              </a:buClr>
              <a:buSzPts val="3600"/>
              <a:buFont typeface="Helvetica Neue Light"/>
              <a:buNone/>
              <a:defRPr sz="3600">
                <a:solidFill>
                  <a:srgbClr val="3B3347"/>
                </a:solidFill>
              </a:defRPr>
            </a:lvl1pPr>
            <a:lvl2pPr marL="914400" lvl="1" indent="-377190" algn="l" rtl="0">
              <a:lnSpc>
                <a:spcPct val="120000"/>
              </a:lnSpc>
              <a:spcBef>
                <a:spcPts val="0"/>
              </a:spcBef>
              <a:spcAft>
                <a:spcPts val="0"/>
              </a:spcAft>
              <a:buClr>
                <a:srgbClr val="FF8F05"/>
              </a:buClr>
              <a:buSzPts val="2340"/>
              <a:buFont typeface="Helvetica Neue Light"/>
              <a:buChar char="—"/>
              <a:defRPr sz="3600">
                <a:solidFill>
                  <a:srgbClr val="3B3347"/>
                </a:solidFill>
              </a:defRPr>
            </a:lvl2pPr>
            <a:lvl3pPr marL="1371600" lvl="2" indent="-419100" algn="l" rtl="0">
              <a:lnSpc>
                <a:spcPct val="120000"/>
              </a:lnSpc>
              <a:spcBef>
                <a:spcPts val="0"/>
              </a:spcBef>
              <a:spcAft>
                <a:spcPts val="0"/>
              </a:spcAft>
              <a:buClr>
                <a:srgbClr val="FF8F05"/>
              </a:buClr>
              <a:buSzPts val="3000"/>
              <a:buFont typeface="Helvetica Neue Light"/>
              <a:buChar char="‒"/>
              <a:defRPr sz="3000">
                <a:solidFill>
                  <a:srgbClr val="3B3347"/>
                </a:solidFill>
              </a:defRPr>
            </a:lvl3pPr>
            <a:lvl4pPr marL="1828800" lvl="3" indent="-406400" algn="l" rtl="0">
              <a:lnSpc>
                <a:spcPct val="120000"/>
              </a:lnSpc>
              <a:spcBef>
                <a:spcPts val="0"/>
              </a:spcBef>
              <a:spcAft>
                <a:spcPts val="0"/>
              </a:spcAft>
              <a:buClr>
                <a:srgbClr val="FF8F05"/>
              </a:buClr>
              <a:buSzPts val="2800"/>
              <a:buFont typeface="Helvetica Neue Light"/>
              <a:buChar char="‒"/>
              <a:defRPr sz="2800">
                <a:solidFill>
                  <a:srgbClr val="3B3347"/>
                </a:solidFill>
              </a:defRPr>
            </a:lvl4pPr>
            <a:lvl5pPr marL="2286000" lvl="4" indent="-228600" algn="l" rtl="0">
              <a:lnSpc>
                <a:spcPct val="100000"/>
              </a:lnSpc>
              <a:spcBef>
                <a:spcPts val="5600"/>
              </a:spcBef>
              <a:spcAft>
                <a:spcPts val="0"/>
              </a:spcAft>
              <a:buClr>
                <a:srgbClr val="1A44BC"/>
              </a:buClr>
              <a:buSzPts val="2800"/>
              <a:buFont typeface="Helvetica Neue"/>
              <a:buNone/>
              <a:defRPr sz="2800" cap="none">
                <a:solidFill>
                  <a:srgbClr val="3B3347"/>
                </a:solidFill>
                <a:latin typeface="Helvetica Neue"/>
                <a:ea typeface="Helvetica Neue"/>
                <a:cs typeface="Helvetica Neue"/>
                <a:sym typeface="Helvetica Neue"/>
              </a:defRPr>
            </a:lvl5pPr>
            <a:lvl6pPr marL="2743200" lvl="5" indent="-314325" algn="ctr" rtl="0">
              <a:lnSpc>
                <a:spcPct val="120000"/>
              </a:lnSpc>
              <a:spcBef>
                <a:spcPts val="5200"/>
              </a:spcBef>
              <a:spcAft>
                <a:spcPts val="0"/>
              </a:spcAft>
              <a:buClr>
                <a:srgbClr val="444950"/>
              </a:buClr>
              <a:buSzPts val="1350"/>
              <a:buChar char="■"/>
              <a:defRPr/>
            </a:lvl6pPr>
            <a:lvl7pPr marL="3200400" lvl="6" indent="-314325" algn="ctr" rtl="0">
              <a:lnSpc>
                <a:spcPct val="120000"/>
              </a:lnSpc>
              <a:spcBef>
                <a:spcPts val="5200"/>
              </a:spcBef>
              <a:spcAft>
                <a:spcPts val="0"/>
              </a:spcAft>
              <a:buClr>
                <a:srgbClr val="444950"/>
              </a:buClr>
              <a:buSzPts val="1350"/>
              <a:buChar char="●"/>
              <a:defRPr/>
            </a:lvl7pPr>
            <a:lvl8pPr marL="3657600" lvl="7" indent="-314325" algn="ctr" rtl="0">
              <a:lnSpc>
                <a:spcPct val="120000"/>
              </a:lnSpc>
              <a:spcBef>
                <a:spcPts val="5200"/>
              </a:spcBef>
              <a:spcAft>
                <a:spcPts val="0"/>
              </a:spcAft>
              <a:buClr>
                <a:srgbClr val="444950"/>
              </a:buClr>
              <a:buSzPts val="1350"/>
              <a:buChar char="○"/>
              <a:defRPr/>
            </a:lvl8pPr>
            <a:lvl9pPr marL="4114800" lvl="8" indent="-314325" algn="ctr" rtl="0">
              <a:lnSpc>
                <a:spcPct val="120000"/>
              </a:lnSpc>
              <a:spcBef>
                <a:spcPts val="5200"/>
              </a:spcBef>
              <a:spcAft>
                <a:spcPts val="0"/>
              </a:spcAft>
              <a:buClr>
                <a:srgbClr val="444950"/>
              </a:buClr>
              <a:buSzPts val="1350"/>
              <a:buChar char="■"/>
              <a:defRPr/>
            </a:lvl9pPr>
          </a:lstStyle>
          <a:p>
            <a:endParaRPr/>
          </a:p>
        </p:txBody>
      </p:sp>
    </p:spTree>
    <p:extLst>
      <p:ext uri="{BB962C8B-B14F-4D97-AF65-F5344CB8AC3E}">
        <p14:creationId xmlns:p14="http://schemas.microsoft.com/office/powerpoint/2010/main" val="1116799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 1 Column">
  <p:cSld name="Content - 1 Column">
    <p:bg>
      <p:bgPr>
        <a:solidFill>
          <a:srgbClr val="ECEAEB"/>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1080572" y="12699632"/>
            <a:ext cx="22222857" cy="198223"/>
          </a:xfrm>
          <a:prstGeom prst="rect">
            <a:avLst/>
          </a:prstGeom>
          <a:noFill/>
          <a:ln>
            <a:noFill/>
          </a:ln>
        </p:spPr>
        <p:txBody>
          <a:bodyPr spcFirstLastPara="1" wrap="square" lIns="0" tIns="0" rIns="0" bIns="0" anchor="b" anchorCtr="0"/>
          <a:lstStyle>
            <a:lvl1pPr marL="457200" lvl="0" indent="-228600" algn="l">
              <a:lnSpc>
                <a:spcPct val="110000"/>
              </a:lnSpc>
              <a:spcBef>
                <a:spcPts val="0"/>
              </a:spcBef>
              <a:spcAft>
                <a:spcPts val="0"/>
              </a:spcAft>
              <a:buClr>
                <a:srgbClr val="9D98A2"/>
              </a:buClr>
              <a:buSzPts val="1400"/>
              <a:buFont typeface="Helvetica Neue"/>
              <a:buNone/>
              <a:defRPr sz="1400">
                <a:solidFill>
                  <a:srgbClr val="9D98A2"/>
                </a:solidFill>
                <a:latin typeface="Helvetica Neue"/>
                <a:ea typeface="Helvetica Neue"/>
                <a:cs typeface="Helvetica Neue"/>
                <a:sym typeface="Helvetica Neue"/>
              </a:defRPr>
            </a:lvl1pPr>
            <a:lvl2pPr marL="914400" lvl="1" indent="-302894" algn="ctr">
              <a:lnSpc>
                <a:spcPct val="120000"/>
              </a:lnSpc>
              <a:spcBef>
                <a:spcPts val="5200"/>
              </a:spcBef>
              <a:spcAft>
                <a:spcPts val="0"/>
              </a:spcAft>
              <a:buClr>
                <a:srgbClr val="444950"/>
              </a:buClr>
              <a:buSzPts val="1170"/>
              <a:buChar char="—"/>
              <a:defRPr/>
            </a:lvl2pPr>
            <a:lvl3pPr marL="1371600" lvl="2" indent="-314325" algn="ctr">
              <a:lnSpc>
                <a:spcPct val="120000"/>
              </a:lnSpc>
              <a:spcBef>
                <a:spcPts val="5200"/>
              </a:spcBef>
              <a:spcAft>
                <a:spcPts val="0"/>
              </a:spcAft>
              <a:buClr>
                <a:srgbClr val="444950"/>
              </a:buClr>
              <a:buSzPts val="1350"/>
              <a:buChar char="–"/>
              <a:defRPr/>
            </a:lvl3pPr>
            <a:lvl4pPr marL="1828800" lvl="3" indent="-314325" algn="ctr">
              <a:lnSpc>
                <a:spcPct val="120000"/>
              </a:lnSpc>
              <a:spcBef>
                <a:spcPts val="5200"/>
              </a:spcBef>
              <a:spcAft>
                <a:spcPts val="0"/>
              </a:spcAft>
              <a:buClr>
                <a:srgbClr val="444950"/>
              </a:buClr>
              <a:buSzPts val="1350"/>
              <a:buChar char="●"/>
              <a:defRPr/>
            </a:lvl4pPr>
            <a:lvl5pPr marL="2286000" lvl="4" indent="-314325" algn="ctr">
              <a:lnSpc>
                <a:spcPct val="120000"/>
              </a:lnSpc>
              <a:spcBef>
                <a:spcPts val="5200"/>
              </a:spcBef>
              <a:spcAft>
                <a:spcPts val="0"/>
              </a:spcAft>
              <a:buClr>
                <a:srgbClr val="444950"/>
              </a:buClr>
              <a:buSzPts val="1350"/>
              <a:buChar char="○"/>
              <a:defRPr/>
            </a:lvl5pPr>
            <a:lvl6pPr marL="2743200" lvl="5" indent="-314325" algn="ctr">
              <a:lnSpc>
                <a:spcPct val="120000"/>
              </a:lnSpc>
              <a:spcBef>
                <a:spcPts val="5200"/>
              </a:spcBef>
              <a:spcAft>
                <a:spcPts val="0"/>
              </a:spcAft>
              <a:buClr>
                <a:srgbClr val="444950"/>
              </a:buClr>
              <a:buSzPts val="1350"/>
              <a:buChar char="■"/>
              <a:defRPr/>
            </a:lvl6pPr>
            <a:lvl7pPr marL="3200400" lvl="6" indent="-314325" algn="ctr">
              <a:lnSpc>
                <a:spcPct val="120000"/>
              </a:lnSpc>
              <a:spcBef>
                <a:spcPts val="5200"/>
              </a:spcBef>
              <a:spcAft>
                <a:spcPts val="0"/>
              </a:spcAft>
              <a:buClr>
                <a:srgbClr val="444950"/>
              </a:buClr>
              <a:buSzPts val="1350"/>
              <a:buChar char="●"/>
              <a:defRPr/>
            </a:lvl7pPr>
            <a:lvl8pPr marL="3657600" lvl="7" indent="-314325" algn="ctr">
              <a:lnSpc>
                <a:spcPct val="120000"/>
              </a:lnSpc>
              <a:spcBef>
                <a:spcPts val="5200"/>
              </a:spcBef>
              <a:spcAft>
                <a:spcPts val="0"/>
              </a:spcAft>
              <a:buClr>
                <a:srgbClr val="444950"/>
              </a:buClr>
              <a:buSzPts val="1350"/>
              <a:buChar char="○"/>
              <a:defRPr/>
            </a:lvl8pPr>
            <a:lvl9pPr marL="4114800" lvl="8" indent="-314325" algn="ctr">
              <a:lnSpc>
                <a:spcPct val="120000"/>
              </a:lnSpc>
              <a:spcBef>
                <a:spcPts val="5200"/>
              </a:spcBef>
              <a:spcAft>
                <a:spcPts val="0"/>
              </a:spcAft>
              <a:buClr>
                <a:srgbClr val="444950"/>
              </a:buClr>
              <a:buSzPts val="1350"/>
              <a:buChar char="■"/>
              <a:defRPr/>
            </a:lvl9pPr>
          </a:lstStyle>
          <a:p>
            <a:endParaRPr/>
          </a:p>
        </p:txBody>
      </p:sp>
      <p:cxnSp>
        <p:nvCxnSpPr>
          <p:cNvPr id="17" name="Google Shape;17;p3"/>
          <p:cNvCxnSpPr/>
          <p:nvPr/>
        </p:nvCxnSpPr>
        <p:spPr>
          <a:xfrm>
            <a:off x="1079500" y="2217604"/>
            <a:ext cx="635159" cy="1"/>
          </a:xfrm>
          <a:prstGeom prst="straightConnector1">
            <a:avLst/>
          </a:prstGeom>
          <a:noFill/>
          <a:ln w="88900" cap="flat" cmpd="sng">
            <a:solidFill>
              <a:srgbClr val="FF8F05"/>
            </a:solidFill>
            <a:prstDash val="solid"/>
            <a:miter lim="400000"/>
            <a:headEnd type="none" w="sm" len="sm"/>
            <a:tailEnd type="none" w="sm" len="sm"/>
          </a:ln>
        </p:spPr>
      </p:cxnSp>
      <p:sp>
        <p:nvSpPr>
          <p:cNvPr id="18" name="Google Shape;18;p3"/>
          <p:cNvSpPr txBox="1">
            <a:spLocks noGrp="1"/>
          </p:cNvSpPr>
          <p:nvPr>
            <p:ph type="body" idx="2"/>
          </p:nvPr>
        </p:nvSpPr>
        <p:spPr>
          <a:xfrm>
            <a:off x="1079500" y="1590413"/>
            <a:ext cx="22224900" cy="421800"/>
          </a:xfrm>
          <a:prstGeom prst="rect">
            <a:avLst/>
          </a:prstGeom>
          <a:noFill/>
          <a:ln>
            <a:noFill/>
          </a:ln>
        </p:spPr>
        <p:txBody>
          <a:bodyPr spcFirstLastPara="1" wrap="square" lIns="0" tIns="0" rIns="0" bIns="0" anchor="t" anchorCtr="0"/>
          <a:lstStyle>
            <a:lvl1pPr marL="457200" lvl="0" indent="-228600" algn="l" rtl="0">
              <a:lnSpc>
                <a:spcPct val="110000"/>
              </a:lnSpc>
              <a:spcBef>
                <a:spcPts val="0"/>
              </a:spcBef>
              <a:spcAft>
                <a:spcPts val="0"/>
              </a:spcAft>
              <a:buClr>
                <a:srgbClr val="9D98A2"/>
              </a:buClr>
              <a:buSzPts val="2800"/>
              <a:buFont typeface="Helvetica Neue"/>
              <a:buNone/>
              <a:defRPr sz="2800">
                <a:solidFill>
                  <a:srgbClr val="9D98A2"/>
                </a:solidFill>
                <a:latin typeface="Helvetica Neue"/>
                <a:ea typeface="Helvetica Neue"/>
                <a:cs typeface="Helvetica Neue"/>
                <a:sym typeface="Helvetica Neue"/>
              </a:defRPr>
            </a:lvl1pPr>
            <a:lvl2pPr marL="914400" lvl="1" indent="-302894" algn="ctr" rtl="0">
              <a:lnSpc>
                <a:spcPct val="120000"/>
              </a:lnSpc>
              <a:spcBef>
                <a:spcPts val="5200"/>
              </a:spcBef>
              <a:spcAft>
                <a:spcPts val="0"/>
              </a:spcAft>
              <a:buClr>
                <a:srgbClr val="444950"/>
              </a:buClr>
              <a:buSzPts val="1170"/>
              <a:buChar char="—"/>
              <a:defRPr/>
            </a:lvl2pPr>
            <a:lvl3pPr marL="1371600" lvl="2" indent="-314325" algn="ctr" rtl="0">
              <a:lnSpc>
                <a:spcPct val="120000"/>
              </a:lnSpc>
              <a:spcBef>
                <a:spcPts val="5200"/>
              </a:spcBef>
              <a:spcAft>
                <a:spcPts val="0"/>
              </a:spcAft>
              <a:buClr>
                <a:srgbClr val="444950"/>
              </a:buClr>
              <a:buSzPts val="1350"/>
              <a:buChar char="–"/>
              <a:defRPr/>
            </a:lvl3pPr>
            <a:lvl4pPr marL="1828800" lvl="3" indent="-314325" algn="ctr" rtl="0">
              <a:lnSpc>
                <a:spcPct val="120000"/>
              </a:lnSpc>
              <a:spcBef>
                <a:spcPts val="5200"/>
              </a:spcBef>
              <a:spcAft>
                <a:spcPts val="0"/>
              </a:spcAft>
              <a:buClr>
                <a:srgbClr val="444950"/>
              </a:buClr>
              <a:buSzPts val="1350"/>
              <a:buChar char="●"/>
              <a:defRPr/>
            </a:lvl4pPr>
            <a:lvl5pPr marL="2286000" lvl="4" indent="-314325" algn="ctr" rtl="0">
              <a:lnSpc>
                <a:spcPct val="120000"/>
              </a:lnSpc>
              <a:spcBef>
                <a:spcPts val="5200"/>
              </a:spcBef>
              <a:spcAft>
                <a:spcPts val="0"/>
              </a:spcAft>
              <a:buClr>
                <a:srgbClr val="444950"/>
              </a:buClr>
              <a:buSzPts val="1350"/>
              <a:buChar char="○"/>
              <a:defRPr/>
            </a:lvl5pPr>
            <a:lvl6pPr marL="2743200" lvl="5" indent="-314325" algn="ctr" rtl="0">
              <a:lnSpc>
                <a:spcPct val="120000"/>
              </a:lnSpc>
              <a:spcBef>
                <a:spcPts val="5200"/>
              </a:spcBef>
              <a:spcAft>
                <a:spcPts val="0"/>
              </a:spcAft>
              <a:buClr>
                <a:srgbClr val="444950"/>
              </a:buClr>
              <a:buSzPts val="1350"/>
              <a:buChar char="■"/>
              <a:defRPr/>
            </a:lvl6pPr>
            <a:lvl7pPr marL="3200400" lvl="6" indent="-314325" algn="ctr" rtl="0">
              <a:lnSpc>
                <a:spcPct val="120000"/>
              </a:lnSpc>
              <a:spcBef>
                <a:spcPts val="5200"/>
              </a:spcBef>
              <a:spcAft>
                <a:spcPts val="0"/>
              </a:spcAft>
              <a:buClr>
                <a:srgbClr val="444950"/>
              </a:buClr>
              <a:buSzPts val="1350"/>
              <a:buChar char="●"/>
              <a:defRPr/>
            </a:lvl7pPr>
            <a:lvl8pPr marL="3657600" lvl="7" indent="-314325" algn="ctr" rtl="0">
              <a:lnSpc>
                <a:spcPct val="120000"/>
              </a:lnSpc>
              <a:spcBef>
                <a:spcPts val="5200"/>
              </a:spcBef>
              <a:spcAft>
                <a:spcPts val="0"/>
              </a:spcAft>
              <a:buClr>
                <a:srgbClr val="444950"/>
              </a:buClr>
              <a:buSzPts val="1350"/>
              <a:buChar char="○"/>
              <a:defRPr/>
            </a:lvl8pPr>
            <a:lvl9pPr marL="4114800" lvl="8" indent="-314325" algn="ctr" rtl="0">
              <a:lnSpc>
                <a:spcPct val="120000"/>
              </a:lnSpc>
              <a:spcBef>
                <a:spcPts val="5200"/>
              </a:spcBef>
              <a:spcAft>
                <a:spcPts val="0"/>
              </a:spcAft>
              <a:buClr>
                <a:srgbClr val="444950"/>
              </a:buClr>
              <a:buSzPts val="1350"/>
              <a:buChar char="■"/>
              <a:defRPr/>
            </a:lvl9pPr>
          </a:lstStyle>
          <a:p>
            <a:endParaRPr/>
          </a:p>
        </p:txBody>
      </p:sp>
      <p:sp>
        <p:nvSpPr>
          <p:cNvPr id="19" name="Google Shape;19;p3"/>
          <p:cNvSpPr txBox="1">
            <a:spLocks noGrp="1"/>
          </p:cNvSpPr>
          <p:nvPr>
            <p:ph type="sldNum" idx="12"/>
          </p:nvPr>
        </p:nvSpPr>
        <p:spPr>
          <a:xfrm>
            <a:off x="22963170" y="12573344"/>
            <a:ext cx="340259" cy="324511"/>
          </a:xfrm>
          <a:prstGeom prst="rect">
            <a:avLst/>
          </a:prstGeom>
          <a:noFill/>
          <a:ln>
            <a:noFill/>
          </a:ln>
        </p:spPr>
        <p:txBody>
          <a:bodyPr spcFirstLastPara="1" wrap="square" lIns="50800" tIns="50800" rIns="50800" bIns="50800" anchor="t" anchorCtr="0">
            <a:noAutofit/>
          </a:bodyPr>
          <a:lstStyle>
            <a:lvl1pPr marL="0" marR="0" lvl="0"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1pPr>
            <a:lvl2pPr marL="0" marR="0" lvl="1"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2pPr>
            <a:lvl3pPr marL="0" marR="0" lvl="2"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3pPr>
            <a:lvl4pPr marL="0" marR="0" lvl="3"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4pPr>
            <a:lvl5pPr marL="0" marR="0" lvl="4"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5pPr>
            <a:lvl6pPr marL="0" marR="0" lvl="5"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6pPr>
            <a:lvl7pPr marL="0" marR="0" lvl="6"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7pPr>
            <a:lvl8pPr marL="0" marR="0" lvl="7"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8pPr>
            <a:lvl9pPr marL="0" marR="0" lvl="8"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sz="2400">
              <a:solidFill>
                <a:srgbClr val="000000"/>
              </a:solidFill>
              <a:latin typeface="Helvetica Neue Light"/>
              <a:ea typeface="Helvetica Neue Light"/>
              <a:cs typeface="Helvetica Neue Light"/>
              <a:sym typeface="Helvetica Neue Light"/>
            </a:endParaRPr>
          </a:p>
        </p:txBody>
      </p:sp>
      <p:sp>
        <p:nvSpPr>
          <p:cNvPr id="20" name="Google Shape;20;p3"/>
          <p:cNvSpPr txBox="1">
            <a:spLocks noGrp="1"/>
          </p:cNvSpPr>
          <p:nvPr>
            <p:ph type="title"/>
          </p:nvPr>
        </p:nvSpPr>
        <p:spPr>
          <a:xfrm>
            <a:off x="1080576" y="704950"/>
            <a:ext cx="22224900" cy="823200"/>
          </a:xfrm>
          <a:prstGeom prst="rect">
            <a:avLst/>
          </a:prstGeom>
          <a:noFill/>
          <a:ln>
            <a:noFill/>
          </a:ln>
        </p:spPr>
        <p:txBody>
          <a:bodyPr spcFirstLastPara="1" wrap="square" lIns="0" tIns="0" rIns="0" bIns="0" anchor="b" anchorCtr="0"/>
          <a:lstStyle>
            <a:lvl1pPr lvl="0" algn="l">
              <a:lnSpc>
                <a:spcPct val="100000"/>
              </a:lnSpc>
              <a:spcBef>
                <a:spcPts val="0"/>
              </a:spcBef>
              <a:spcAft>
                <a:spcPts val="0"/>
              </a:spcAft>
              <a:buClr>
                <a:srgbClr val="3B3347"/>
              </a:buClr>
              <a:buSzPts val="4800"/>
              <a:buNone/>
              <a:defRPr sz="4800" b="1"/>
            </a:lvl1pPr>
            <a:lvl2pPr lvl="1" algn="l">
              <a:lnSpc>
                <a:spcPct val="100000"/>
              </a:lnSpc>
              <a:spcBef>
                <a:spcPts val="0"/>
              </a:spcBef>
              <a:spcAft>
                <a:spcPts val="0"/>
              </a:spcAft>
              <a:buClr>
                <a:srgbClr val="3B3347"/>
              </a:buClr>
              <a:buSzPts val="1800"/>
              <a:buNone/>
              <a:defRPr/>
            </a:lvl2pPr>
            <a:lvl3pPr lvl="2" algn="l">
              <a:lnSpc>
                <a:spcPct val="100000"/>
              </a:lnSpc>
              <a:spcBef>
                <a:spcPts val="0"/>
              </a:spcBef>
              <a:spcAft>
                <a:spcPts val="0"/>
              </a:spcAft>
              <a:buClr>
                <a:srgbClr val="3B3347"/>
              </a:buClr>
              <a:buSzPts val="1800"/>
              <a:buNone/>
              <a:defRPr/>
            </a:lvl3pPr>
            <a:lvl4pPr lvl="3" algn="l">
              <a:lnSpc>
                <a:spcPct val="100000"/>
              </a:lnSpc>
              <a:spcBef>
                <a:spcPts val="0"/>
              </a:spcBef>
              <a:spcAft>
                <a:spcPts val="0"/>
              </a:spcAft>
              <a:buClr>
                <a:srgbClr val="3B3347"/>
              </a:buClr>
              <a:buSzPts val="1800"/>
              <a:buNone/>
              <a:defRPr/>
            </a:lvl4pPr>
            <a:lvl5pPr lvl="4" algn="l">
              <a:lnSpc>
                <a:spcPct val="100000"/>
              </a:lnSpc>
              <a:spcBef>
                <a:spcPts val="0"/>
              </a:spcBef>
              <a:spcAft>
                <a:spcPts val="0"/>
              </a:spcAft>
              <a:buClr>
                <a:srgbClr val="3B3347"/>
              </a:buClr>
              <a:buSzPts val="1800"/>
              <a:buNone/>
              <a:defRPr/>
            </a:lvl5pPr>
            <a:lvl6pPr lvl="5" algn="l">
              <a:lnSpc>
                <a:spcPct val="100000"/>
              </a:lnSpc>
              <a:spcBef>
                <a:spcPts val="0"/>
              </a:spcBef>
              <a:spcAft>
                <a:spcPts val="0"/>
              </a:spcAft>
              <a:buClr>
                <a:srgbClr val="3B3347"/>
              </a:buClr>
              <a:buSzPts val="1800"/>
              <a:buNone/>
              <a:defRPr/>
            </a:lvl6pPr>
            <a:lvl7pPr lvl="6" algn="l">
              <a:lnSpc>
                <a:spcPct val="100000"/>
              </a:lnSpc>
              <a:spcBef>
                <a:spcPts val="0"/>
              </a:spcBef>
              <a:spcAft>
                <a:spcPts val="0"/>
              </a:spcAft>
              <a:buClr>
                <a:srgbClr val="3B3347"/>
              </a:buClr>
              <a:buSzPts val="1800"/>
              <a:buNone/>
              <a:defRPr/>
            </a:lvl7pPr>
            <a:lvl8pPr lvl="7" algn="l">
              <a:lnSpc>
                <a:spcPct val="100000"/>
              </a:lnSpc>
              <a:spcBef>
                <a:spcPts val="0"/>
              </a:spcBef>
              <a:spcAft>
                <a:spcPts val="0"/>
              </a:spcAft>
              <a:buClr>
                <a:srgbClr val="3B3347"/>
              </a:buClr>
              <a:buSzPts val="1800"/>
              <a:buNone/>
              <a:defRPr/>
            </a:lvl8pPr>
            <a:lvl9pPr lvl="8" algn="l">
              <a:lnSpc>
                <a:spcPct val="100000"/>
              </a:lnSpc>
              <a:spcBef>
                <a:spcPts val="0"/>
              </a:spcBef>
              <a:spcAft>
                <a:spcPts val="0"/>
              </a:spcAft>
              <a:buClr>
                <a:srgbClr val="3B3347"/>
              </a:buClr>
              <a:buSzPts val="1800"/>
              <a:buNone/>
              <a:defRPr/>
            </a:lvl9pPr>
          </a:lstStyle>
          <a:p>
            <a:endParaRPr/>
          </a:p>
        </p:txBody>
      </p:sp>
      <p:sp>
        <p:nvSpPr>
          <p:cNvPr id="21" name="Google Shape;21;p3"/>
          <p:cNvSpPr txBox="1">
            <a:spLocks noGrp="1"/>
          </p:cNvSpPr>
          <p:nvPr>
            <p:ph type="body" idx="3"/>
          </p:nvPr>
        </p:nvSpPr>
        <p:spPr>
          <a:xfrm>
            <a:off x="1080576" y="3352925"/>
            <a:ext cx="22222800" cy="8300400"/>
          </a:xfrm>
          <a:prstGeom prst="rect">
            <a:avLst/>
          </a:prstGeom>
          <a:noFill/>
          <a:ln>
            <a:noFill/>
          </a:ln>
        </p:spPr>
        <p:txBody>
          <a:bodyPr spcFirstLastPara="1" wrap="square" lIns="0" tIns="0" rIns="0" bIns="0" anchor="t" anchorCtr="0"/>
          <a:lstStyle>
            <a:lvl1pPr marL="457200" lvl="0" indent="-228600" algn="l" rtl="0">
              <a:lnSpc>
                <a:spcPct val="120000"/>
              </a:lnSpc>
              <a:spcBef>
                <a:spcPts val="3600"/>
              </a:spcBef>
              <a:spcAft>
                <a:spcPts val="0"/>
              </a:spcAft>
              <a:buClr>
                <a:srgbClr val="3B3347"/>
              </a:buClr>
              <a:buSzPts val="3600"/>
              <a:buFont typeface="Helvetica Neue Light"/>
              <a:buNone/>
              <a:defRPr sz="3600">
                <a:solidFill>
                  <a:srgbClr val="3B3347"/>
                </a:solidFill>
              </a:defRPr>
            </a:lvl1pPr>
            <a:lvl2pPr marL="914400" lvl="1" indent="-377190" algn="l" rtl="0">
              <a:lnSpc>
                <a:spcPct val="120000"/>
              </a:lnSpc>
              <a:spcBef>
                <a:spcPts val="0"/>
              </a:spcBef>
              <a:spcAft>
                <a:spcPts val="0"/>
              </a:spcAft>
              <a:buClr>
                <a:srgbClr val="FF8F05"/>
              </a:buClr>
              <a:buSzPts val="2340"/>
              <a:buFont typeface="Helvetica Neue Light"/>
              <a:buChar char="—"/>
              <a:defRPr sz="3600">
                <a:solidFill>
                  <a:srgbClr val="3B3347"/>
                </a:solidFill>
              </a:defRPr>
            </a:lvl2pPr>
            <a:lvl3pPr marL="1371600" lvl="2" indent="-419100" algn="l" rtl="0">
              <a:lnSpc>
                <a:spcPct val="120000"/>
              </a:lnSpc>
              <a:spcBef>
                <a:spcPts val="0"/>
              </a:spcBef>
              <a:spcAft>
                <a:spcPts val="0"/>
              </a:spcAft>
              <a:buClr>
                <a:srgbClr val="FF8F05"/>
              </a:buClr>
              <a:buSzPts val="3000"/>
              <a:buFont typeface="Helvetica Neue Light"/>
              <a:buChar char="‒"/>
              <a:defRPr sz="3000">
                <a:solidFill>
                  <a:srgbClr val="3B3347"/>
                </a:solidFill>
              </a:defRPr>
            </a:lvl3pPr>
            <a:lvl4pPr marL="1828800" lvl="3" indent="-406400" algn="l" rtl="0">
              <a:lnSpc>
                <a:spcPct val="120000"/>
              </a:lnSpc>
              <a:spcBef>
                <a:spcPts val="0"/>
              </a:spcBef>
              <a:spcAft>
                <a:spcPts val="0"/>
              </a:spcAft>
              <a:buClr>
                <a:srgbClr val="FF8F05"/>
              </a:buClr>
              <a:buSzPts val="2800"/>
              <a:buFont typeface="Helvetica Neue Light"/>
              <a:buChar char="‒"/>
              <a:defRPr sz="2800">
                <a:solidFill>
                  <a:srgbClr val="3B3347"/>
                </a:solidFill>
              </a:defRPr>
            </a:lvl4pPr>
            <a:lvl5pPr marL="2286000" lvl="4" indent="-228600" algn="l" rtl="0">
              <a:lnSpc>
                <a:spcPct val="100000"/>
              </a:lnSpc>
              <a:spcBef>
                <a:spcPts val="5600"/>
              </a:spcBef>
              <a:spcAft>
                <a:spcPts val="0"/>
              </a:spcAft>
              <a:buClr>
                <a:srgbClr val="1A44BC"/>
              </a:buClr>
              <a:buSzPts val="2800"/>
              <a:buFont typeface="Helvetica Neue"/>
              <a:buNone/>
              <a:defRPr sz="2800" cap="none">
                <a:solidFill>
                  <a:srgbClr val="3B3347"/>
                </a:solidFill>
                <a:latin typeface="Helvetica Neue"/>
                <a:ea typeface="Helvetica Neue"/>
                <a:cs typeface="Helvetica Neue"/>
                <a:sym typeface="Helvetica Neue"/>
              </a:defRPr>
            </a:lvl5pPr>
            <a:lvl6pPr marL="2743200" lvl="5" indent="-314325" algn="ctr" rtl="0">
              <a:lnSpc>
                <a:spcPct val="120000"/>
              </a:lnSpc>
              <a:spcBef>
                <a:spcPts val="5200"/>
              </a:spcBef>
              <a:spcAft>
                <a:spcPts val="0"/>
              </a:spcAft>
              <a:buClr>
                <a:srgbClr val="444950"/>
              </a:buClr>
              <a:buSzPts val="1350"/>
              <a:buChar char="■"/>
              <a:defRPr/>
            </a:lvl6pPr>
            <a:lvl7pPr marL="3200400" lvl="6" indent="-314325" algn="ctr" rtl="0">
              <a:lnSpc>
                <a:spcPct val="120000"/>
              </a:lnSpc>
              <a:spcBef>
                <a:spcPts val="5200"/>
              </a:spcBef>
              <a:spcAft>
                <a:spcPts val="0"/>
              </a:spcAft>
              <a:buClr>
                <a:srgbClr val="444950"/>
              </a:buClr>
              <a:buSzPts val="1350"/>
              <a:buChar char="●"/>
              <a:defRPr/>
            </a:lvl7pPr>
            <a:lvl8pPr marL="3657600" lvl="7" indent="-314325" algn="ctr" rtl="0">
              <a:lnSpc>
                <a:spcPct val="120000"/>
              </a:lnSpc>
              <a:spcBef>
                <a:spcPts val="5200"/>
              </a:spcBef>
              <a:spcAft>
                <a:spcPts val="0"/>
              </a:spcAft>
              <a:buClr>
                <a:srgbClr val="444950"/>
              </a:buClr>
              <a:buSzPts val="1350"/>
              <a:buChar char="○"/>
              <a:defRPr/>
            </a:lvl8pPr>
            <a:lvl9pPr marL="4114800" lvl="8" indent="-314325" algn="ctr" rtl="0">
              <a:lnSpc>
                <a:spcPct val="120000"/>
              </a:lnSpc>
              <a:spcBef>
                <a:spcPts val="5200"/>
              </a:spcBef>
              <a:spcAft>
                <a:spcPts val="0"/>
              </a:spcAft>
              <a:buClr>
                <a:srgbClr val="444950"/>
              </a:buClr>
              <a:buSzPts val="135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able of Contents">
  <p:cSld name="Table of Contents">
    <p:bg>
      <p:bgPr>
        <a:solidFill>
          <a:srgbClr val="ECEAEB"/>
        </a:solidFill>
        <a:effectLst/>
      </p:bgPr>
    </p:bg>
    <p:spTree>
      <p:nvGrpSpPr>
        <p:cNvPr id="1" name="Shape 22"/>
        <p:cNvGrpSpPr/>
        <p:nvPr/>
      </p:nvGrpSpPr>
      <p:grpSpPr>
        <a:xfrm>
          <a:off x="0" y="0"/>
          <a:ext cx="0" cy="0"/>
          <a:chOff x="0" y="0"/>
          <a:chExt cx="0" cy="0"/>
        </a:xfrm>
      </p:grpSpPr>
      <p:sp>
        <p:nvSpPr>
          <p:cNvPr id="23" name="Google Shape;23;p4"/>
          <p:cNvSpPr/>
          <p:nvPr/>
        </p:nvSpPr>
        <p:spPr>
          <a:xfrm>
            <a:off x="-1" y="0"/>
            <a:ext cx="12192000" cy="13716000"/>
          </a:xfrm>
          <a:prstGeom prst="rect">
            <a:avLst/>
          </a:prstGeom>
          <a:solidFill>
            <a:srgbClr val="3B33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9D98A2"/>
              </a:buClr>
              <a:buSzPts val="2000"/>
              <a:buFont typeface="Helvetica Neue"/>
              <a:buNone/>
            </a:pPr>
            <a:endParaRPr sz="2000" b="0" i="0" u="none" strike="noStrike" cap="none">
              <a:solidFill>
                <a:srgbClr val="9D98A2"/>
              </a:solidFill>
              <a:latin typeface="Helvetica Neue"/>
              <a:ea typeface="Helvetica Neue"/>
              <a:cs typeface="Helvetica Neue"/>
              <a:sym typeface="Helvetica Neue"/>
            </a:endParaRPr>
          </a:p>
        </p:txBody>
      </p:sp>
      <p:sp>
        <p:nvSpPr>
          <p:cNvPr id="24" name="Google Shape;24;p4"/>
          <p:cNvSpPr txBox="1"/>
          <p:nvPr/>
        </p:nvSpPr>
        <p:spPr>
          <a:xfrm>
            <a:off x="1092250" y="5295900"/>
            <a:ext cx="9536100" cy="3048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ECEAEB"/>
              </a:buClr>
              <a:buSzPts val="8000"/>
              <a:buFont typeface="Helvetica Neue Light"/>
              <a:buNone/>
            </a:pPr>
            <a:r>
              <a:rPr lang="en-US" sz="8000" b="0" i="0" u="none" strike="noStrike" cap="none">
                <a:solidFill>
                  <a:srgbClr val="ECEAEB"/>
                </a:solidFill>
                <a:latin typeface="Helvetica Neue Light"/>
                <a:ea typeface="Helvetica Neue Light"/>
                <a:cs typeface="Helvetica Neue Light"/>
                <a:sym typeface="Helvetica Neue Light"/>
              </a:rPr>
              <a:t>Table of Contents</a:t>
            </a:r>
            <a:endParaRPr/>
          </a:p>
        </p:txBody>
      </p:sp>
      <p:sp>
        <p:nvSpPr>
          <p:cNvPr id="25" name="Google Shape;25;p4"/>
          <p:cNvSpPr txBox="1">
            <a:spLocks noGrp="1"/>
          </p:cNvSpPr>
          <p:nvPr>
            <p:ph type="sldNum" idx="12"/>
          </p:nvPr>
        </p:nvSpPr>
        <p:spPr>
          <a:xfrm>
            <a:off x="22973009" y="12558485"/>
            <a:ext cx="340259" cy="324511"/>
          </a:xfrm>
          <a:prstGeom prst="rect">
            <a:avLst/>
          </a:prstGeom>
          <a:noFill/>
          <a:ln>
            <a:noFill/>
          </a:ln>
        </p:spPr>
        <p:txBody>
          <a:bodyPr spcFirstLastPara="1" wrap="square" lIns="50800" tIns="50800" rIns="50800" bIns="50800" anchor="t" anchorCtr="0">
            <a:noAutofit/>
          </a:bodyPr>
          <a:lstStyle>
            <a:lvl1pPr marL="0" marR="0" lvl="0"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1pPr>
            <a:lvl2pPr marL="0" marR="0" lvl="1"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2pPr>
            <a:lvl3pPr marL="0" marR="0" lvl="2"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3pPr>
            <a:lvl4pPr marL="0" marR="0" lvl="3"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4pPr>
            <a:lvl5pPr marL="0" marR="0" lvl="4"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5pPr>
            <a:lvl6pPr marL="0" marR="0" lvl="5"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6pPr>
            <a:lvl7pPr marL="0" marR="0" lvl="6"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7pPr>
            <a:lvl8pPr marL="0" marR="0" lvl="7"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8pPr>
            <a:lvl9pPr marL="0" marR="0" lvl="8" indent="0" algn="r">
              <a:lnSpc>
                <a:spcPct val="110000"/>
              </a:lnSpc>
              <a:spcBef>
                <a:spcPts val="0"/>
              </a:spcBef>
              <a:spcAft>
                <a:spcPts val="0"/>
              </a:spcAft>
              <a:buClr>
                <a:srgbClr val="9D98A2"/>
              </a:buClr>
              <a:buSzPts val="1600"/>
              <a:buFont typeface="Helvetica Neue"/>
              <a:buNone/>
              <a:defRPr sz="1600">
                <a:solidFill>
                  <a:srgbClr val="9D98A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sz="2400">
              <a:solidFill>
                <a:srgbClr val="000000"/>
              </a:solidFill>
              <a:latin typeface="Helvetica Neue Light"/>
              <a:ea typeface="Helvetica Neue Light"/>
              <a:cs typeface="Helvetica Neue Light"/>
              <a:sym typeface="Helvetica Neue Light"/>
            </a:endParaRPr>
          </a:p>
        </p:txBody>
      </p:sp>
      <p:cxnSp>
        <p:nvCxnSpPr>
          <p:cNvPr id="26" name="Google Shape;26;p4"/>
          <p:cNvCxnSpPr/>
          <p:nvPr/>
        </p:nvCxnSpPr>
        <p:spPr>
          <a:xfrm>
            <a:off x="2004770" y="7486654"/>
            <a:ext cx="7711200" cy="0"/>
          </a:xfrm>
          <a:prstGeom prst="straightConnector1">
            <a:avLst/>
          </a:prstGeom>
          <a:noFill/>
          <a:ln w="88900" cap="flat" cmpd="sng">
            <a:solidFill>
              <a:srgbClr val="B500FF"/>
            </a:solidFill>
            <a:prstDash val="solid"/>
            <a:miter lim="400000"/>
            <a:headEnd type="none" w="sm" len="sm"/>
            <a:tailEnd type="none" w="sm" len="sm"/>
          </a:ln>
        </p:spPr>
      </p:cxnSp>
      <p:sp>
        <p:nvSpPr>
          <p:cNvPr id="27" name="Google Shape;27;p4"/>
          <p:cNvSpPr txBox="1">
            <a:spLocks noGrp="1"/>
          </p:cNvSpPr>
          <p:nvPr>
            <p:ph type="body" idx="1"/>
          </p:nvPr>
        </p:nvSpPr>
        <p:spPr>
          <a:xfrm>
            <a:off x="13760384" y="5582379"/>
            <a:ext cx="9536100" cy="5038800"/>
          </a:xfrm>
          <a:prstGeom prst="rect">
            <a:avLst/>
          </a:prstGeom>
          <a:noFill/>
          <a:ln>
            <a:noFill/>
          </a:ln>
        </p:spPr>
        <p:txBody>
          <a:bodyPr spcFirstLastPara="1" wrap="square" lIns="0" tIns="0" rIns="0" bIns="0" anchor="t" anchorCtr="0"/>
          <a:lstStyle>
            <a:lvl1pPr marL="457200" lvl="0" indent="-298450" algn="l" rtl="0">
              <a:lnSpc>
                <a:spcPct val="120000"/>
              </a:lnSpc>
              <a:spcBef>
                <a:spcPts val="3600"/>
              </a:spcBef>
              <a:spcAft>
                <a:spcPts val="0"/>
              </a:spcAft>
              <a:buSzPts val="1100"/>
              <a:buFont typeface="Arial"/>
              <a:buChar char="●"/>
              <a:defRPr sz="3000">
                <a:solidFill>
                  <a:srgbClr val="3B3347"/>
                </a:solidFill>
              </a:defRPr>
            </a:lvl1pPr>
            <a:lvl2pPr marL="914400" lvl="1" indent="-298450" algn="l" rtl="0">
              <a:lnSpc>
                <a:spcPct val="115000"/>
              </a:lnSpc>
              <a:spcBef>
                <a:spcPts val="1200"/>
              </a:spcBef>
              <a:spcAft>
                <a:spcPts val="0"/>
              </a:spcAft>
              <a:buSzPts val="1100"/>
              <a:buFont typeface="Arial"/>
              <a:buChar char="—"/>
              <a:defRPr sz="3000">
                <a:solidFill>
                  <a:schemeClr val="dk1"/>
                </a:solidFill>
              </a:defRPr>
            </a:lvl2pPr>
            <a:lvl3pPr marL="1371600" lvl="2" indent="-298450" algn="l" rtl="0">
              <a:lnSpc>
                <a:spcPct val="115000"/>
              </a:lnSpc>
              <a:spcBef>
                <a:spcPts val="1200"/>
              </a:spcBef>
              <a:spcAft>
                <a:spcPts val="0"/>
              </a:spcAft>
              <a:buSzPts val="1100"/>
              <a:buFont typeface="Arial"/>
              <a:buChar char="–"/>
              <a:defRPr sz="2800">
                <a:solidFill>
                  <a:schemeClr val="dk1"/>
                </a:solidFill>
              </a:defRPr>
            </a:lvl3pPr>
            <a:lvl4pPr marL="1828800" lvl="3" indent="-298450" algn="l" rtl="0">
              <a:lnSpc>
                <a:spcPct val="120000"/>
              </a:lnSpc>
              <a:spcBef>
                <a:spcPts val="1200"/>
              </a:spcBef>
              <a:spcAft>
                <a:spcPts val="0"/>
              </a:spcAft>
              <a:buClr>
                <a:srgbClr val="000000"/>
              </a:buClr>
              <a:buSzPts val="1100"/>
              <a:buFont typeface="Arial"/>
              <a:buAutoNum type="arabicPeriod"/>
              <a:defRPr sz="2800">
                <a:solidFill>
                  <a:srgbClr val="3B3347"/>
                </a:solidFill>
              </a:defRPr>
            </a:lvl4pPr>
            <a:lvl5pPr marL="2286000" lvl="4" indent="-298450" algn="l" rtl="0">
              <a:lnSpc>
                <a:spcPct val="100000"/>
              </a:lnSpc>
              <a:spcBef>
                <a:spcPts val="5600"/>
              </a:spcBef>
              <a:spcAft>
                <a:spcPts val="0"/>
              </a:spcAft>
              <a:buClr>
                <a:srgbClr val="000000"/>
              </a:buClr>
              <a:buSzPts val="1100"/>
              <a:buFont typeface="Arial"/>
              <a:buAutoNum type="alphaLcPeriod"/>
              <a:defRPr sz="2800" cap="none">
                <a:solidFill>
                  <a:srgbClr val="3B3347"/>
                </a:solidFill>
                <a:latin typeface="Helvetica Neue"/>
                <a:ea typeface="Helvetica Neue"/>
                <a:cs typeface="Helvetica Neue"/>
                <a:sym typeface="Helvetica Neue"/>
              </a:defRPr>
            </a:lvl5pPr>
            <a:lvl6pPr marL="2743200" lvl="5" indent="-298450" algn="ctr" rtl="0">
              <a:lnSpc>
                <a:spcPct val="120000"/>
              </a:lnSpc>
              <a:spcBef>
                <a:spcPts val="5200"/>
              </a:spcBef>
              <a:spcAft>
                <a:spcPts val="0"/>
              </a:spcAft>
              <a:buClr>
                <a:srgbClr val="000000"/>
              </a:buClr>
              <a:buSzPts val="1100"/>
              <a:buFont typeface="Arial"/>
              <a:buAutoNum type="romanLcPeriod"/>
              <a:defRPr/>
            </a:lvl6pPr>
            <a:lvl7pPr marL="3200400" lvl="6" indent="-298450" algn="ctr" rtl="0">
              <a:lnSpc>
                <a:spcPct val="120000"/>
              </a:lnSpc>
              <a:spcBef>
                <a:spcPts val="5200"/>
              </a:spcBef>
              <a:spcAft>
                <a:spcPts val="0"/>
              </a:spcAft>
              <a:buClr>
                <a:srgbClr val="000000"/>
              </a:buClr>
              <a:buSzPts val="1100"/>
              <a:buFont typeface="Arial"/>
              <a:buAutoNum type="arabicPeriod"/>
              <a:defRPr/>
            </a:lvl7pPr>
            <a:lvl8pPr marL="3657600" lvl="7" indent="-298450" algn="ctr" rtl="0">
              <a:lnSpc>
                <a:spcPct val="120000"/>
              </a:lnSpc>
              <a:spcBef>
                <a:spcPts val="5200"/>
              </a:spcBef>
              <a:spcAft>
                <a:spcPts val="0"/>
              </a:spcAft>
              <a:buClr>
                <a:srgbClr val="000000"/>
              </a:buClr>
              <a:buSzPts val="1100"/>
              <a:buFont typeface="Arial"/>
              <a:buAutoNum type="alphaLcPeriod"/>
              <a:defRPr/>
            </a:lvl8pPr>
            <a:lvl9pPr marL="4114800" lvl="8" indent="-298450" algn="ctr" rtl="0">
              <a:lnSpc>
                <a:spcPct val="120000"/>
              </a:lnSpc>
              <a:spcBef>
                <a:spcPts val="5200"/>
              </a:spcBef>
              <a:spcAft>
                <a:spcPts val="0"/>
              </a:spcAft>
              <a:buClr>
                <a:srgbClr val="000000"/>
              </a:buClr>
              <a:buSzPts val="1100"/>
              <a:buFont typeface="Arial"/>
              <a:buAutoNum type="romanLcPeriod"/>
              <a:defRPr/>
            </a:lvl9pPr>
          </a:lstStyle>
          <a:p>
            <a:endParaRPr/>
          </a:p>
        </p:txBody>
      </p:sp>
      <p:sp>
        <p:nvSpPr>
          <p:cNvPr id="28" name="Google Shape;28;p4"/>
          <p:cNvSpPr txBox="1">
            <a:spLocks noGrp="1"/>
          </p:cNvSpPr>
          <p:nvPr>
            <p:ph type="body" idx="2"/>
          </p:nvPr>
        </p:nvSpPr>
        <p:spPr>
          <a:xfrm>
            <a:off x="13767350" y="5109390"/>
            <a:ext cx="9536100" cy="497400"/>
          </a:xfrm>
          <a:prstGeom prst="rect">
            <a:avLst/>
          </a:prstGeom>
          <a:noFill/>
          <a:ln>
            <a:noFill/>
          </a:ln>
        </p:spPr>
        <p:txBody>
          <a:bodyPr spcFirstLastPara="1" wrap="square" lIns="0" tIns="0" rIns="0" bIns="0" anchor="t" anchorCtr="0"/>
          <a:lstStyle>
            <a:lvl1pPr marL="457200" lvl="0" indent="-228600" algn="l" rtl="0">
              <a:lnSpc>
                <a:spcPct val="110000"/>
              </a:lnSpc>
              <a:spcBef>
                <a:spcPts val="0"/>
              </a:spcBef>
              <a:spcAft>
                <a:spcPts val="0"/>
              </a:spcAft>
              <a:buClr>
                <a:srgbClr val="3B3347"/>
              </a:buClr>
              <a:buSzPts val="3600"/>
              <a:buFont typeface="Helvetica Neue"/>
              <a:buNone/>
              <a:defRPr sz="3600" b="1">
                <a:solidFill>
                  <a:srgbClr val="3B3347"/>
                </a:solidFill>
                <a:latin typeface="Helvetica Neue"/>
                <a:ea typeface="Helvetica Neue"/>
                <a:cs typeface="Helvetica Neue"/>
                <a:sym typeface="Helvetica Neue"/>
              </a:defRPr>
            </a:lvl1pPr>
            <a:lvl2pPr marL="914400" lvl="1" indent="-228600" algn="l" rtl="0">
              <a:lnSpc>
                <a:spcPct val="110000"/>
              </a:lnSpc>
              <a:spcBef>
                <a:spcPts val="0"/>
              </a:spcBef>
              <a:spcAft>
                <a:spcPts val="0"/>
              </a:spcAft>
              <a:buClr>
                <a:srgbClr val="9D98A2"/>
              </a:buClr>
              <a:buSzPts val="3000"/>
              <a:buFont typeface="Helvetica Neue Light"/>
              <a:buNone/>
              <a:defRPr sz="3000">
                <a:solidFill>
                  <a:srgbClr val="9D98A2"/>
                </a:solidFill>
              </a:defRPr>
            </a:lvl2pPr>
            <a:lvl3pPr marL="1371600" lvl="2" indent="-228600" algn="l" rtl="0">
              <a:lnSpc>
                <a:spcPct val="110000"/>
              </a:lnSpc>
              <a:spcBef>
                <a:spcPts val="0"/>
              </a:spcBef>
              <a:spcAft>
                <a:spcPts val="0"/>
              </a:spcAft>
              <a:buClr>
                <a:srgbClr val="9D98A2"/>
              </a:buClr>
              <a:buSzPts val="3000"/>
              <a:buFont typeface="Helvetica Neue Light"/>
              <a:buNone/>
              <a:defRPr sz="3000">
                <a:solidFill>
                  <a:srgbClr val="9D98A2"/>
                </a:solidFill>
              </a:defRPr>
            </a:lvl3pPr>
            <a:lvl4pPr marL="1828800" lvl="3" indent="-228600" algn="l" rtl="0">
              <a:lnSpc>
                <a:spcPct val="110000"/>
              </a:lnSpc>
              <a:spcBef>
                <a:spcPts val="0"/>
              </a:spcBef>
              <a:spcAft>
                <a:spcPts val="0"/>
              </a:spcAft>
              <a:buClr>
                <a:srgbClr val="9D98A2"/>
              </a:buClr>
              <a:buSzPts val="3000"/>
              <a:buFont typeface="Helvetica Neue Light"/>
              <a:buNone/>
              <a:defRPr sz="3000">
                <a:solidFill>
                  <a:srgbClr val="9D98A2"/>
                </a:solidFill>
              </a:defRPr>
            </a:lvl4pPr>
            <a:lvl5pPr marL="2286000" lvl="4" indent="-228600" algn="l" rtl="0">
              <a:lnSpc>
                <a:spcPct val="110000"/>
              </a:lnSpc>
              <a:spcBef>
                <a:spcPts val="0"/>
              </a:spcBef>
              <a:spcAft>
                <a:spcPts val="0"/>
              </a:spcAft>
              <a:buClr>
                <a:srgbClr val="9D98A2"/>
              </a:buClr>
              <a:buSzPts val="3000"/>
              <a:buFont typeface="Helvetica Neue Light"/>
              <a:buNone/>
              <a:defRPr sz="3000">
                <a:solidFill>
                  <a:srgbClr val="9D98A2"/>
                </a:solidFill>
              </a:defRPr>
            </a:lvl5pPr>
            <a:lvl6pPr marL="2743200" lvl="5" indent="-314325" algn="ctr" rtl="0">
              <a:lnSpc>
                <a:spcPct val="120000"/>
              </a:lnSpc>
              <a:spcBef>
                <a:spcPts val="5200"/>
              </a:spcBef>
              <a:spcAft>
                <a:spcPts val="0"/>
              </a:spcAft>
              <a:buClr>
                <a:srgbClr val="444950"/>
              </a:buClr>
              <a:buSzPts val="1350"/>
              <a:buChar char="■"/>
              <a:defRPr/>
            </a:lvl6pPr>
            <a:lvl7pPr marL="3200400" lvl="6" indent="-314325" algn="ctr" rtl="0">
              <a:lnSpc>
                <a:spcPct val="120000"/>
              </a:lnSpc>
              <a:spcBef>
                <a:spcPts val="5200"/>
              </a:spcBef>
              <a:spcAft>
                <a:spcPts val="0"/>
              </a:spcAft>
              <a:buClr>
                <a:srgbClr val="444950"/>
              </a:buClr>
              <a:buSzPts val="1350"/>
              <a:buChar char="●"/>
              <a:defRPr/>
            </a:lvl7pPr>
            <a:lvl8pPr marL="3657600" lvl="7" indent="-314325" algn="ctr" rtl="0">
              <a:lnSpc>
                <a:spcPct val="120000"/>
              </a:lnSpc>
              <a:spcBef>
                <a:spcPts val="5200"/>
              </a:spcBef>
              <a:spcAft>
                <a:spcPts val="0"/>
              </a:spcAft>
              <a:buClr>
                <a:srgbClr val="444950"/>
              </a:buClr>
              <a:buSzPts val="1350"/>
              <a:buChar char="○"/>
              <a:defRPr/>
            </a:lvl8pPr>
            <a:lvl9pPr marL="4114800" lvl="8" indent="-314325" algn="ctr" rtl="0">
              <a:lnSpc>
                <a:spcPct val="120000"/>
              </a:lnSpc>
              <a:spcBef>
                <a:spcPts val="5200"/>
              </a:spcBef>
              <a:spcAft>
                <a:spcPts val="0"/>
              </a:spcAft>
              <a:buClr>
                <a:srgbClr val="444950"/>
              </a:buClr>
              <a:buSzPts val="135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d Card">
  <p:cSld name="End Card">
    <p:bg>
      <p:bgPr>
        <a:solidFill>
          <a:srgbClr val="ECEAEB"/>
        </a:solidFill>
        <a:effectLst/>
      </p:bgPr>
    </p:bg>
    <p:spTree>
      <p:nvGrpSpPr>
        <p:cNvPr id="1" name="Shape 122"/>
        <p:cNvGrpSpPr/>
        <p:nvPr/>
      </p:nvGrpSpPr>
      <p:grpSpPr>
        <a:xfrm>
          <a:off x="0" y="0"/>
          <a:ext cx="0" cy="0"/>
          <a:chOff x="0" y="0"/>
          <a:chExt cx="0" cy="0"/>
        </a:xfrm>
      </p:grpSpPr>
      <p:pic>
        <p:nvPicPr>
          <p:cNvPr id="123" name="Google Shape;123;p17" descr="Image"/>
          <p:cNvPicPr preferRelativeResize="0"/>
          <p:nvPr/>
        </p:nvPicPr>
        <p:blipFill rotWithShape="1">
          <a:blip r:embed="rId2">
            <a:alphaModFix/>
          </a:blip>
          <a:srcRect/>
          <a:stretch/>
        </p:blipFill>
        <p:spPr>
          <a:xfrm>
            <a:off x="8751089" y="6152158"/>
            <a:ext cx="6881821" cy="141168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Slide" type="title">
  <p:cSld name="TITLE">
    <p:bg>
      <p:bgPr>
        <a:solidFill>
          <a:srgbClr val="ECEAEB"/>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ID">
  <p:cSld name="GRID">
    <p:spTree>
      <p:nvGrpSpPr>
        <p:cNvPr id="1" name="Shape 125"/>
        <p:cNvGrpSpPr/>
        <p:nvPr/>
      </p:nvGrpSpPr>
      <p:grpSpPr>
        <a:xfrm>
          <a:off x="0" y="0"/>
          <a:ext cx="0" cy="0"/>
          <a:chOff x="0" y="0"/>
          <a:chExt cx="0" cy="0"/>
        </a:xfrm>
      </p:grpSpPr>
      <p:sp>
        <p:nvSpPr>
          <p:cNvPr id="126" name="Google Shape;126;p19"/>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Helvetica Neue Light"/>
              <a:buNone/>
              <a:defRPr>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0984" y="1066803"/>
            <a:ext cx="18848280" cy="5029202"/>
          </a:xfrm>
        </p:spPr>
        <p:txBody>
          <a:bodyPr>
            <a:normAutofit/>
          </a:bodyPr>
          <a:lstStyle>
            <a:lvl1pPr>
              <a:defRPr sz="9600">
                <a:solidFill>
                  <a:schemeClr val="accent1">
                    <a:lumMod val="50000"/>
                  </a:schemeClr>
                </a:solidFill>
              </a:defRPr>
            </a:lvl1pPr>
          </a:lstStyle>
          <a:p>
            <a:r>
              <a:rPr lang="en-US"/>
              <a:t>Click to edit Master title style</a:t>
            </a:r>
            <a:endParaRPr/>
          </a:p>
        </p:txBody>
      </p:sp>
      <p:sp>
        <p:nvSpPr>
          <p:cNvPr id="3" name="Subtitle 2"/>
          <p:cNvSpPr>
            <a:spLocks noGrp="1"/>
          </p:cNvSpPr>
          <p:nvPr>
            <p:ph type="subTitle" idx="1"/>
          </p:nvPr>
        </p:nvSpPr>
        <p:spPr>
          <a:xfrm>
            <a:off x="2130984" y="6807200"/>
            <a:ext cx="18848280" cy="2794000"/>
          </a:xfrm>
        </p:spPr>
        <p:txBody>
          <a:bodyPr>
            <a:normAutofit/>
          </a:bodyPr>
          <a:lstStyle>
            <a:lvl1pPr marL="0" indent="0" algn="l">
              <a:spcBef>
                <a:spcPts val="1200"/>
              </a:spcBef>
              <a:buNone/>
              <a:defRPr sz="4800">
                <a:solidFill>
                  <a:schemeClr val="tx1">
                    <a:lumMod val="65000"/>
                    <a:lumOff val="3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3E0FA9E5-6744-4841-888F-9E7CC0C2B7EC}" type="datetimeFigureOut">
              <a:rPr lang="en-US"/>
              <a:t>12/21/2020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87331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12/21/2020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
        <p:nvSpPr>
          <p:cNvPr id="7" name="Title Placeholder 1">
            <a:extLst>
              <a:ext uri="{FF2B5EF4-FFF2-40B4-BE49-F238E27FC236}">
                <a16:creationId xmlns:a16="http://schemas.microsoft.com/office/drawing/2014/main" id="{10AF573F-B6A7-4E43-9743-E23E2FDD28C9}"/>
              </a:ext>
            </a:extLst>
          </p:cNvPr>
          <p:cNvSpPr>
            <a:spLocks noGrp="1"/>
          </p:cNvSpPr>
          <p:nvPr>
            <p:ph type="title"/>
          </p:nvPr>
        </p:nvSpPr>
        <p:spPr>
          <a:xfrm>
            <a:off x="3" y="664230"/>
            <a:ext cx="24383998" cy="1094928"/>
          </a:xfrm>
          <a:prstGeom prst="rect">
            <a:avLst/>
          </a:prstGeom>
        </p:spPr>
        <p:txBody>
          <a:bodyPr vert="horz" lIns="91440" tIns="45720" rIns="91440" bIns="45720" rtlCol="0" anchor="b">
            <a:normAutofit/>
          </a:bodyPr>
          <a:lstStyle/>
          <a:p>
            <a:r>
              <a:rPr lang="en-US" dirty="0"/>
              <a:t>Click to edit Master title style</a:t>
            </a:r>
            <a:endParaRPr dirty="0"/>
          </a:p>
        </p:txBody>
      </p:sp>
    </p:spTree>
    <p:extLst>
      <p:ext uri="{BB962C8B-B14F-4D97-AF65-F5344CB8AC3E}">
        <p14:creationId xmlns:p14="http://schemas.microsoft.com/office/powerpoint/2010/main" val="54674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30978" y="3657600"/>
            <a:ext cx="8506136" cy="8382000"/>
          </a:xfrm>
        </p:spPr>
        <p:txBody>
          <a:bodyPr>
            <a:normAutofit/>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10932042" y="3657600"/>
            <a:ext cx="8506136" cy="8382000"/>
          </a:xfrm>
        </p:spPr>
        <p:txBody>
          <a:bodyPr>
            <a:normAutofit/>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3E0FA9E5-6744-4841-888F-9E7CC0C2B7EC}" type="datetimeFigureOut">
              <a:rPr lang="en-US"/>
              <a:t>12/21/2020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
        <p:nvSpPr>
          <p:cNvPr id="8" name="Title Placeholder 1">
            <a:extLst>
              <a:ext uri="{FF2B5EF4-FFF2-40B4-BE49-F238E27FC236}">
                <a16:creationId xmlns:a16="http://schemas.microsoft.com/office/drawing/2014/main" id="{54540AFF-F6F4-4BA4-9477-671E24C9FB2D}"/>
              </a:ext>
            </a:extLst>
          </p:cNvPr>
          <p:cNvSpPr>
            <a:spLocks noGrp="1"/>
          </p:cNvSpPr>
          <p:nvPr>
            <p:ph type="title"/>
          </p:nvPr>
        </p:nvSpPr>
        <p:spPr>
          <a:xfrm>
            <a:off x="3" y="664230"/>
            <a:ext cx="24383998" cy="1094928"/>
          </a:xfrm>
          <a:prstGeom prst="rect">
            <a:avLst/>
          </a:prstGeom>
        </p:spPr>
        <p:txBody>
          <a:bodyPr vert="horz" lIns="91440" tIns="45720" rIns="91440" bIns="45720" rtlCol="0" anchor="b">
            <a:normAutofit/>
          </a:bodyPr>
          <a:lstStyle/>
          <a:p>
            <a:r>
              <a:rPr lang="en-US" dirty="0"/>
              <a:t>Click to edit Master title style</a:t>
            </a:r>
            <a:endParaRPr dirty="0"/>
          </a:p>
        </p:txBody>
      </p:sp>
    </p:spTree>
    <p:extLst>
      <p:ext uri="{BB962C8B-B14F-4D97-AF65-F5344CB8AC3E}">
        <p14:creationId xmlns:p14="http://schemas.microsoft.com/office/powerpoint/2010/main" val="128979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2.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p:nvPr/>
        </p:nvSpPr>
        <p:spPr>
          <a:xfrm>
            <a:off x="19330223" y="12656375"/>
            <a:ext cx="3958077" cy="222911"/>
          </a:xfrm>
          <a:prstGeom prst="rect">
            <a:avLst/>
          </a:prstGeom>
          <a:noFill/>
          <a:ln>
            <a:noFill/>
          </a:ln>
        </p:spPr>
        <p:txBody>
          <a:bodyPr spcFirstLastPara="1" wrap="square" lIns="0" tIns="0" rIns="0" bIns="0" anchor="t" anchorCtr="0">
            <a:noAutofit/>
          </a:bodyPr>
          <a:lstStyle/>
          <a:p>
            <a:pPr marL="0" marR="0" lvl="0" indent="0" algn="r" rtl="0">
              <a:lnSpc>
                <a:spcPct val="110000"/>
              </a:lnSpc>
              <a:spcBef>
                <a:spcPts val="0"/>
              </a:spcBef>
              <a:spcAft>
                <a:spcPts val="0"/>
              </a:spcAft>
              <a:buClr>
                <a:srgbClr val="9D98A2"/>
              </a:buClr>
              <a:buSzPts val="1600"/>
              <a:buFont typeface="Helvetica Neue"/>
              <a:buNone/>
            </a:pPr>
            <a:r>
              <a:rPr lang="en-US" sz="1600" b="0" i="0" u="none" strike="noStrike" cap="none">
                <a:solidFill>
                  <a:srgbClr val="9D98A2"/>
                </a:solidFill>
                <a:latin typeface="Helvetica Neue"/>
                <a:ea typeface="Helvetica Neue"/>
                <a:cs typeface="Helvetica Neue"/>
                <a:sym typeface="Helvetica Neue"/>
              </a:rPr>
              <a:t>Optional subtitle (delete if not used)</a:t>
            </a:r>
            <a:endParaRPr/>
          </a:p>
        </p:txBody>
      </p:sp>
      <p:sp>
        <p:nvSpPr>
          <p:cNvPr id="7" name="Google Shape;7;p1"/>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8" name="Google Shape;8;p1"/>
          <p:cNvSpPr txBox="1">
            <a:spLocks noGrp="1"/>
          </p:cNvSpPr>
          <p:nvPr>
            <p:ph type="title"/>
          </p:nvPr>
        </p:nvSpPr>
        <p:spPr>
          <a:xfrm>
            <a:off x="1076625" y="952500"/>
            <a:ext cx="22211700" cy="2286000"/>
          </a:xfrm>
          <a:prstGeom prst="rect">
            <a:avLst/>
          </a:prstGeom>
          <a:noFill/>
          <a:ln>
            <a:noFill/>
          </a:ln>
        </p:spPr>
        <p:txBody>
          <a:bodyPr spcFirstLastPara="1" wrap="square" lIns="50800" tIns="50800" rIns="50800" bIns="50800" anchor="ctr" anchorCtr="0"/>
          <a:lstStyle>
            <a:lvl1pPr marR="0" lvl="0" algn="l" rtl="0">
              <a:lnSpc>
                <a:spcPct val="10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9pPr>
          </a:lstStyle>
          <a:p>
            <a:endParaRPr/>
          </a:p>
        </p:txBody>
      </p:sp>
      <p:sp>
        <p:nvSpPr>
          <p:cNvPr id="9" name="Google Shape;9;p1"/>
          <p:cNvSpPr txBox="1">
            <a:spLocks noGrp="1"/>
          </p:cNvSpPr>
          <p:nvPr>
            <p:ph type="body" idx="1"/>
          </p:nvPr>
        </p:nvSpPr>
        <p:spPr>
          <a:xfrm>
            <a:off x="1076625" y="3238500"/>
            <a:ext cx="22211700" cy="9207600"/>
          </a:xfrm>
          <a:prstGeom prst="rect">
            <a:avLst/>
          </a:prstGeom>
          <a:noFill/>
          <a:ln>
            <a:noFill/>
          </a:ln>
        </p:spPr>
        <p:txBody>
          <a:bodyPr spcFirstLastPara="1" wrap="square" lIns="50800" tIns="50800" rIns="50800" bIns="50800" anchor="ctr" anchorCtr="0"/>
          <a:lstStyle>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3" r:id="rId4"/>
    <p:sldLayoutId id="2147483664" r:id="rId5"/>
    <p:sldLayoutId id="214748366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 y="664230"/>
            <a:ext cx="24383998" cy="1094928"/>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964200" y="2925955"/>
            <a:ext cx="20167492" cy="91166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16485545" y="12906675"/>
            <a:ext cx="2743914" cy="546098"/>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3E0FA9E5-6744-4841-888F-9E7CC0C2B7EC}" type="datetimeFigureOut">
              <a:rPr lang="en-US"/>
              <a:pPr/>
              <a:t>12/21/2020</a:t>
            </a:fld>
            <a:endParaRPr/>
          </a:p>
        </p:txBody>
      </p:sp>
      <p:sp>
        <p:nvSpPr>
          <p:cNvPr id="5" name="Footer Placeholder 4"/>
          <p:cNvSpPr>
            <a:spLocks noGrp="1"/>
          </p:cNvSpPr>
          <p:nvPr>
            <p:ph type="ftr" sz="quarter" idx="3"/>
          </p:nvPr>
        </p:nvSpPr>
        <p:spPr>
          <a:xfrm>
            <a:off x="2102920" y="12906675"/>
            <a:ext cx="13947488" cy="546098"/>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a:p>
        </p:txBody>
      </p:sp>
      <p:sp>
        <p:nvSpPr>
          <p:cNvPr id="6" name="Slide Number Placeholder 5"/>
          <p:cNvSpPr>
            <a:spLocks noGrp="1"/>
          </p:cNvSpPr>
          <p:nvPr>
            <p:ph type="sldNum" sz="quarter" idx="4"/>
          </p:nvPr>
        </p:nvSpPr>
        <p:spPr>
          <a:xfrm>
            <a:off x="19664595" y="12906675"/>
            <a:ext cx="2439038" cy="546098"/>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AAEAE4A8-A6E5-453E-B946-FB774B73F48C}" type="slidenum">
              <a:rPr/>
              <a:pPr/>
              <a:t>‹#›</a:t>
            </a:fld>
            <a:endParaRPr/>
          </a:p>
        </p:txBody>
      </p:sp>
      <p:pic>
        <p:nvPicPr>
          <p:cNvPr id="7" name="Picture 4"/>
          <p:cNvPicPr>
            <a:picLocks noChangeAspect="1" noChangeArrowheads="1"/>
          </p:cNvPicPr>
          <p:nvPr userDrawn="1"/>
        </p:nvPicPr>
        <p:blipFill>
          <a:blip r:embed="rId13" cstate="email">
            <a:clrChange>
              <a:clrFrom>
                <a:srgbClr val="FFFFFF"/>
              </a:clrFrom>
              <a:clrTo>
                <a:srgbClr val="FFFFFF">
                  <a:alpha val="0"/>
                </a:srgbClr>
              </a:clrTo>
            </a:clrChange>
            <a:lum contrast="18000"/>
            <a:extLst>
              <a:ext uri="{28A0092B-C50C-407E-A947-70E740481C1C}">
                <a14:useLocalDpi xmlns:a14="http://schemas.microsoft.com/office/drawing/2010/main"/>
              </a:ext>
            </a:extLst>
          </a:blip>
          <a:srcRect/>
          <a:stretch>
            <a:fillRect/>
          </a:stretch>
        </p:blipFill>
        <p:spPr bwMode="auto">
          <a:xfrm>
            <a:off x="-65032" y="209965"/>
            <a:ext cx="3422936" cy="763734"/>
          </a:xfrm>
          <a:prstGeom prst="rect">
            <a:avLst/>
          </a:prstGeom>
          <a:noFill/>
          <a:ln w="9525">
            <a:noFill/>
            <a:miter lim="800000"/>
            <a:headEnd/>
            <a:tailEnd/>
          </a:ln>
        </p:spPr>
      </p:pic>
      <p:cxnSp>
        <p:nvCxnSpPr>
          <p:cNvPr id="9" name="Straight Connector 8"/>
          <p:cNvCxnSpPr>
            <a:cxnSpLocks/>
          </p:cNvCxnSpPr>
          <p:nvPr userDrawn="1"/>
        </p:nvCxnSpPr>
        <p:spPr>
          <a:xfrm>
            <a:off x="3357906" y="591828"/>
            <a:ext cx="20358376" cy="0"/>
          </a:xfrm>
          <a:prstGeom prst="line">
            <a:avLst/>
          </a:prstGeom>
          <a:ln>
            <a:solidFill>
              <a:schemeClr val="accent1">
                <a:lumMod val="50000"/>
              </a:schemeClr>
            </a:solidFill>
          </a:ln>
        </p:spPr>
        <p:style>
          <a:lnRef idx="2">
            <a:schemeClr val="dk1"/>
          </a:lnRef>
          <a:fillRef idx="0">
            <a:schemeClr val="dk1"/>
          </a:fillRef>
          <a:effectRef idx="1">
            <a:schemeClr val="dk1"/>
          </a:effectRef>
          <a:fontRef idx="minor">
            <a:schemeClr val="tx1"/>
          </a:fontRef>
        </p:style>
      </p:cxnSp>
      <p:cxnSp>
        <p:nvCxnSpPr>
          <p:cNvPr id="12" name="Straight Connector 11"/>
          <p:cNvCxnSpPr>
            <a:cxnSpLocks/>
          </p:cNvCxnSpPr>
          <p:nvPr userDrawn="1"/>
        </p:nvCxnSpPr>
        <p:spPr>
          <a:xfrm>
            <a:off x="235559" y="12578098"/>
            <a:ext cx="23480722" cy="0"/>
          </a:xfrm>
          <a:prstGeom prst="line">
            <a:avLst/>
          </a:prstGeom>
          <a:ln>
            <a:solidFill>
              <a:schemeClr val="accent1">
                <a:lumMod val="5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708980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1828800" rtl="0" eaLnBrk="1" latinLnBrk="0" hangingPunct="1">
        <a:lnSpc>
          <a:spcPct val="80000"/>
        </a:lnSpc>
        <a:spcBef>
          <a:spcPct val="0"/>
        </a:spcBef>
        <a:buNone/>
        <a:defRPr sz="6400" b="0" kern="1200" spc="600">
          <a:solidFill>
            <a:schemeClr val="accent1">
              <a:lumMod val="50000"/>
            </a:schemeClr>
          </a:solidFill>
          <a:latin typeface="+mn-lt"/>
          <a:ea typeface="+mj-ea"/>
          <a:cs typeface="+mj-cs"/>
        </a:defRPr>
      </a:lvl1pPr>
    </p:titleStyle>
    <p:bodyStyle>
      <a:lvl1pPr marL="548640" indent="-457200" algn="l" defTabSz="1828800" rtl="0" eaLnBrk="1" latinLnBrk="0" hangingPunct="1">
        <a:lnSpc>
          <a:spcPct val="90000"/>
        </a:lnSpc>
        <a:spcBef>
          <a:spcPts val="3600"/>
        </a:spcBef>
        <a:buClr>
          <a:schemeClr val="tx1">
            <a:lumMod val="65000"/>
            <a:lumOff val="35000"/>
          </a:schemeClr>
        </a:buClr>
        <a:buSzPct val="80000"/>
        <a:buFont typeface="Arial" pitchFamily="34" charset="0"/>
        <a:buChar char="•"/>
        <a:defRPr sz="4000" kern="1200">
          <a:solidFill>
            <a:schemeClr val="tx1">
              <a:lumMod val="65000"/>
              <a:lumOff val="35000"/>
            </a:schemeClr>
          </a:solidFill>
          <a:latin typeface="+mn-lt"/>
          <a:ea typeface="+mn-ea"/>
          <a:cs typeface="+mn-cs"/>
        </a:defRPr>
      </a:lvl1pPr>
      <a:lvl2pPr marL="1188720" indent="-457200" algn="l" defTabSz="1828800" rtl="0" eaLnBrk="1" latinLnBrk="0" hangingPunct="1">
        <a:lnSpc>
          <a:spcPct val="90000"/>
        </a:lnSpc>
        <a:spcBef>
          <a:spcPts val="2000"/>
        </a:spcBef>
        <a:buClr>
          <a:schemeClr val="tx1">
            <a:lumMod val="65000"/>
            <a:lumOff val="35000"/>
          </a:schemeClr>
        </a:buClr>
        <a:buSzPct val="80000"/>
        <a:buFont typeface="Arial" pitchFamily="34" charset="0"/>
        <a:buChar char="•"/>
        <a:defRPr sz="3600" kern="1200">
          <a:solidFill>
            <a:schemeClr val="tx1">
              <a:lumMod val="65000"/>
              <a:lumOff val="35000"/>
            </a:schemeClr>
          </a:solidFill>
          <a:latin typeface="+mn-lt"/>
          <a:ea typeface="+mn-ea"/>
          <a:cs typeface="+mn-cs"/>
        </a:defRPr>
      </a:lvl2pPr>
      <a:lvl3pPr marL="1554480" indent="-365760" algn="l" defTabSz="1828800" rtl="0" eaLnBrk="1" latinLnBrk="0" hangingPunct="1">
        <a:lnSpc>
          <a:spcPct val="90000"/>
        </a:lnSpc>
        <a:spcBef>
          <a:spcPts val="1200"/>
        </a:spcBef>
        <a:buClr>
          <a:schemeClr val="tx1">
            <a:lumMod val="65000"/>
            <a:lumOff val="35000"/>
          </a:schemeClr>
        </a:buClr>
        <a:buSzPct val="80000"/>
        <a:buFont typeface="Arial" pitchFamily="34" charset="0"/>
        <a:buChar char="•"/>
        <a:defRPr sz="3200" kern="1200">
          <a:solidFill>
            <a:schemeClr val="tx1">
              <a:lumMod val="65000"/>
              <a:lumOff val="35000"/>
            </a:schemeClr>
          </a:solidFill>
          <a:latin typeface="+mn-lt"/>
          <a:ea typeface="+mn-ea"/>
          <a:cs typeface="+mn-cs"/>
        </a:defRPr>
      </a:lvl3pPr>
      <a:lvl4pPr marL="1920240" indent="-365760" algn="l" defTabSz="1828800" rtl="0" eaLnBrk="1" latinLnBrk="0" hangingPunct="1">
        <a:lnSpc>
          <a:spcPct val="90000"/>
        </a:lnSpc>
        <a:spcBef>
          <a:spcPts val="1200"/>
        </a:spcBef>
        <a:buClr>
          <a:schemeClr val="tx1">
            <a:lumMod val="65000"/>
            <a:lumOff val="35000"/>
          </a:schemeClr>
        </a:buClr>
        <a:buSzPct val="80000"/>
        <a:buFont typeface="Arial" pitchFamily="34" charset="0"/>
        <a:buChar char="•"/>
        <a:defRPr sz="2800" kern="1200">
          <a:solidFill>
            <a:schemeClr val="tx1">
              <a:lumMod val="65000"/>
              <a:lumOff val="35000"/>
            </a:schemeClr>
          </a:solidFill>
          <a:latin typeface="+mn-lt"/>
          <a:ea typeface="+mn-ea"/>
          <a:cs typeface="+mn-cs"/>
        </a:defRPr>
      </a:lvl4pPr>
      <a:lvl5pPr marL="2194560" indent="-274320" algn="l" defTabSz="1828800" rtl="0" eaLnBrk="1" latinLnBrk="0" hangingPunct="1">
        <a:lnSpc>
          <a:spcPct val="90000"/>
        </a:lnSpc>
        <a:spcBef>
          <a:spcPts val="1200"/>
        </a:spcBef>
        <a:buClr>
          <a:schemeClr val="tx1">
            <a:lumMod val="65000"/>
            <a:lumOff val="35000"/>
          </a:schemeClr>
        </a:buClr>
        <a:buSzPct val="80000"/>
        <a:buFont typeface="Arial" pitchFamily="34" charset="0"/>
        <a:buChar char="•"/>
        <a:defRPr sz="2800" kern="1200">
          <a:solidFill>
            <a:schemeClr val="tx1">
              <a:lumMod val="65000"/>
              <a:lumOff val="35000"/>
            </a:schemeClr>
          </a:solidFill>
          <a:latin typeface="+mn-lt"/>
          <a:ea typeface="+mn-ea"/>
          <a:cs typeface="+mn-cs"/>
        </a:defRPr>
      </a:lvl5pPr>
      <a:lvl6pPr marL="2468880" indent="-274320" algn="l" defTabSz="1828800" rtl="0" eaLnBrk="1" latinLnBrk="0" hangingPunct="1">
        <a:spcBef>
          <a:spcPts val="1200"/>
        </a:spcBef>
        <a:buSzPct val="80000"/>
        <a:buFont typeface="Arial" pitchFamily="34" charset="0"/>
        <a:buChar char="•"/>
        <a:defRPr sz="2800" kern="1200">
          <a:solidFill>
            <a:schemeClr val="tx1">
              <a:lumMod val="65000"/>
              <a:lumOff val="35000"/>
            </a:schemeClr>
          </a:solidFill>
          <a:latin typeface="+mn-lt"/>
          <a:ea typeface="+mn-ea"/>
          <a:cs typeface="+mn-cs"/>
        </a:defRPr>
      </a:lvl6pPr>
      <a:lvl7pPr marL="2743200" indent="-274320" algn="l" defTabSz="1828800" rtl="0" eaLnBrk="1" latinLnBrk="0" hangingPunct="1">
        <a:spcBef>
          <a:spcPts val="1200"/>
        </a:spcBef>
        <a:buSzPct val="80000"/>
        <a:buFont typeface="Arial" pitchFamily="34" charset="0"/>
        <a:buChar char="•"/>
        <a:defRPr sz="2800" kern="1200">
          <a:solidFill>
            <a:schemeClr val="tx1">
              <a:lumMod val="65000"/>
              <a:lumOff val="35000"/>
            </a:schemeClr>
          </a:solidFill>
          <a:latin typeface="+mn-lt"/>
          <a:ea typeface="+mn-ea"/>
          <a:cs typeface="+mn-cs"/>
        </a:defRPr>
      </a:lvl7pPr>
      <a:lvl8pPr marL="3017520" indent="-274320" algn="l" defTabSz="1828800" rtl="0" eaLnBrk="1" latinLnBrk="0" hangingPunct="1">
        <a:spcBef>
          <a:spcPts val="1200"/>
        </a:spcBef>
        <a:buSzPct val="80000"/>
        <a:buFont typeface="Arial" pitchFamily="34" charset="0"/>
        <a:buChar char="•"/>
        <a:defRPr sz="2800" kern="1200">
          <a:solidFill>
            <a:schemeClr val="tx1">
              <a:lumMod val="65000"/>
              <a:lumOff val="35000"/>
            </a:schemeClr>
          </a:solidFill>
          <a:latin typeface="+mn-lt"/>
          <a:ea typeface="+mn-ea"/>
          <a:cs typeface="+mn-cs"/>
        </a:defRPr>
      </a:lvl8pPr>
      <a:lvl9pPr marL="3291840" indent="-274320" algn="l" defTabSz="1828800" rtl="0" eaLnBrk="1" latinLnBrk="0" hangingPunct="1">
        <a:spcBef>
          <a:spcPts val="1200"/>
        </a:spcBef>
        <a:buSzPct val="80000"/>
        <a:buFont typeface="Arial" pitchFamily="34" charset="0"/>
        <a:buChar char="•"/>
        <a:defRPr sz="2800" kern="120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9.png"/><Relationship Id="rId7" Type="http://schemas.openxmlformats.org/officeDocument/2006/relationships/package" Target="../embeddings/Microsoft_Excel_Macro-Enabled_Worksheet1.xlsm"/><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package" Target="../embeddings/Microsoft_Excel_Macro-Enabled_Worksheet.xlsm"/><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5.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emf"/><Relationship Id="rId4" Type="http://schemas.openxmlformats.org/officeDocument/2006/relationships/image" Target="../media/image16.png"/><Relationship Id="rId9" Type="http://schemas.openxmlformats.org/officeDocument/2006/relationships/package" Target="../embeddings/Microsoft_Excel_Macro-Enabled_Worksheet2.xlsm"/></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package" Target="../embeddings/Microsoft_Excel_Macro-Enabled_Worksheet3.xlsm"/><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0" descr="Image"/>
          <p:cNvPicPr preferRelativeResize="0"/>
          <p:nvPr/>
        </p:nvPicPr>
        <p:blipFill rotWithShape="1">
          <a:blip r:embed="rId3">
            <a:alphaModFix/>
          </a:blip>
          <a:srcRect/>
          <a:stretch/>
        </p:blipFill>
        <p:spPr>
          <a:xfrm>
            <a:off x="1714500" y="821773"/>
            <a:ext cx="3063899" cy="628505"/>
          </a:xfrm>
          <a:prstGeom prst="rect">
            <a:avLst/>
          </a:prstGeom>
          <a:noFill/>
          <a:ln>
            <a:noFill/>
          </a:ln>
        </p:spPr>
      </p:pic>
      <p:sp>
        <p:nvSpPr>
          <p:cNvPr id="132" name="Google Shape;132;p20"/>
          <p:cNvSpPr txBox="1">
            <a:spLocks noGrp="1"/>
          </p:cNvSpPr>
          <p:nvPr>
            <p:ph type="title"/>
          </p:nvPr>
        </p:nvSpPr>
        <p:spPr>
          <a:xfrm>
            <a:off x="1714500" y="3033400"/>
            <a:ext cx="20949600" cy="5729600"/>
          </a:xfrm>
          <a:prstGeom prst="rect">
            <a:avLst/>
          </a:prstGeom>
          <a:noFill/>
          <a:ln>
            <a:noFill/>
          </a:ln>
        </p:spPr>
        <p:txBody>
          <a:bodyPr spcFirstLastPara="1" wrap="square" lIns="0" tIns="0" rIns="0" bIns="0" anchor="b" anchorCtr="0">
            <a:noAutofit/>
          </a:bodyPr>
          <a:lstStyle/>
          <a:p>
            <a:pPr lvl="0"/>
            <a:br>
              <a:rPr lang="en-US" dirty="0"/>
            </a:br>
            <a:r>
              <a:rPr lang="en-US" dirty="0"/>
              <a:t>Tribal Land Playbook</a:t>
            </a:r>
            <a:br>
              <a:rPr lang="en-US" dirty="0"/>
            </a:br>
            <a:r>
              <a:rPr lang="en-US" dirty="0"/>
              <a:t>Data Collection Kit</a:t>
            </a:r>
            <a:br>
              <a:rPr lang="en-US" dirty="0"/>
            </a:br>
            <a:endParaRPr dirty="0"/>
          </a:p>
        </p:txBody>
      </p:sp>
    </p:spTree>
    <p:extLst>
      <p:ext uri="{BB962C8B-B14F-4D97-AF65-F5344CB8AC3E}">
        <p14:creationId xmlns:p14="http://schemas.microsoft.com/office/powerpoint/2010/main" val="1177681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for site data collection</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Introduction – Options to use My Maps </a:t>
            </a:r>
          </a:p>
        </p:txBody>
      </p:sp>
      <p:grpSp>
        <p:nvGrpSpPr>
          <p:cNvPr id="9" name="Group 8">
            <a:extLst>
              <a:ext uri="{FF2B5EF4-FFF2-40B4-BE49-F238E27FC236}">
                <a16:creationId xmlns:a16="http://schemas.microsoft.com/office/drawing/2014/main" id="{925993D8-1F94-4B65-8B3B-D7767BC20DB4}"/>
              </a:ext>
            </a:extLst>
          </p:cNvPr>
          <p:cNvGrpSpPr/>
          <p:nvPr/>
        </p:nvGrpSpPr>
        <p:grpSpPr>
          <a:xfrm>
            <a:off x="544242" y="4393594"/>
            <a:ext cx="10383959" cy="8046502"/>
            <a:chOff x="1079501" y="5776338"/>
            <a:chExt cx="10383959" cy="8046502"/>
          </a:xfrm>
        </p:grpSpPr>
        <p:grpSp>
          <p:nvGrpSpPr>
            <p:cNvPr id="8" name="Group 7">
              <a:extLst>
                <a:ext uri="{FF2B5EF4-FFF2-40B4-BE49-F238E27FC236}">
                  <a16:creationId xmlns:a16="http://schemas.microsoft.com/office/drawing/2014/main" id="{A68A84F7-26AD-4936-B488-435165A7EABB}"/>
                </a:ext>
              </a:extLst>
            </p:cNvPr>
            <p:cNvGrpSpPr/>
            <p:nvPr/>
          </p:nvGrpSpPr>
          <p:grpSpPr>
            <a:xfrm>
              <a:off x="1079501" y="5776338"/>
              <a:ext cx="10383952" cy="2085268"/>
              <a:chOff x="1079501" y="6088566"/>
              <a:chExt cx="10383952" cy="2085268"/>
            </a:xfrm>
          </p:grpSpPr>
          <p:grpSp>
            <p:nvGrpSpPr>
              <p:cNvPr id="23" name="Group 31">
                <a:extLst>
                  <a:ext uri="{FF2B5EF4-FFF2-40B4-BE49-F238E27FC236}">
                    <a16:creationId xmlns:a16="http://schemas.microsoft.com/office/drawing/2014/main" id="{5E8EC45E-80CF-4111-BF5C-879F777C6692}"/>
                  </a:ext>
                </a:extLst>
              </p:cNvPr>
              <p:cNvGrpSpPr/>
              <p:nvPr/>
            </p:nvGrpSpPr>
            <p:grpSpPr>
              <a:xfrm>
                <a:off x="1079501" y="6857996"/>
                <a:ext cx="10383952" cy="1315838"/>
                <a:chOff x="-1479719" y="1658061"/>
                <a:chExt cx="6598253" cy="119155"/>
              </a:xfrm>
            </p:grpSpPr>
            <p:sp>
              <p:nvSpPr>
                <p:cNvPr id="32" name="TextBox 32">
                  <a:extLst>
                    <a:ext uri="{FF2B5EF4-FFF2-40B4-BE49-F238E27FC236}">
                      <a16:creationId xmlns:a16="http://schemas.microsoft.com/office/drawing/2014/main" id="{360730C2-640E-4B76-8CD2-765B62097A70}"/>
                    </a:ext>
                  </a:extLst>
                </p:cNvPr>
                <p:cNvSpPr txBox="1"/>
                <p:nvPr/>
              </p:nvSpPr>
              <p:spPr>
                <a:xfrm>
                  <a:off x="119575" y="1658061"/>
                  <a:ext cx="1931302" cy="6410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444950"/>
                      </a:solidFill>
                      <a:effectLst/>
                      <a:uLnTx/>
                      <a:uFillTx/>
                      <a:latin typeface="Helvetica Neue Light"/>
                      <a:cs typeface="Arial"/>
                      <a:sym typeface="Helvetica Neue Light"/>
                    </a:rPr>
                    <a:t>Smartphone </a:t>
                  </a:r>
                </a:p>
              </p:txBody>
            </p:sp>
            <p:cxnSp>
              <p:nvCxnSpPr>
                <p:cNvPr id="34" name="Straight Connector 33">
                  <a:extLst>
                    <a:ext uri="{FF2B5EF4-FFF2-40B4-BE49-F238E27FC236}">
                      <a16:creationId xmlns:a16="http://schemas.microsoft.com/office/drawing/2014/main" id="{A7F5C0CC-9C31-42DB-93AE-B4536A6DE889}"/>
                    </a:ext>
                  </a:extLst>
                </p:cNvPr>
                <p:cNvCxnSpPr>
                  <a:cxnSpLocks/>
                </p:cNvCxnSpPr>
                <p:nvPr/>
              </p:nvCxnSpPr>
              <p:spPr>
                <a:xfrm flipH="1" flipV="1">
                  <a:off x="-1479719" y="1774774"/>
                  <a:ext cx="6598253" cy="2442"/>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7E2F72C8-8FF6-4C1E-8C17-B10866EAE80D}"/>
                  </a:ext>
                </a:extLst>
              </p:cNvPr>
              <p:cNvPicPr>
                <a:picLocks noChangeAspect="1"/>
              </p:cNvPicPr>
              <p:nvPr/>
            </p:nvPicPr>
            <p:blipFill>
              <a:blip r:embed="rId3"/>
              <a:stretch>
                <a:fillRect/>
              </a:stretch>
            </p:blipFill>
            <p:spPr>
              <a:xfrm>
                <a:off x="7387152" y="6088566"/>
                <a:ext cx="944354" cy="1901052"/>
              </a:xfrm>
              <a:prstGeom prst="rect">
                <a:avLst/>
              </a:prstGeom>
            </p:spPr>
          </p:pic>
        </p:grpSp>
        <p:sp>
          <p:nvSpPr>
            <p:cNvPr id="36" name="Google Shape;231;p29">
              <a:extLst>
                <a:ext uri="{FF2B5EF4-FFF2-40B4-BE49-F238E27FC236}">
                  <a16:creationId xmlns:a16="http://schemas.microsoft.com/office/drawing/2014/main" id="{F55164E3-6559-42E4-923A-E678B8FD6CA8}"/>
                </a:ext>
              </a:extLst>
            </p:cNvPr>
            <p:cNvSpPr txBox="1">
              <a:spLocks/>
            </p:cNvSpPr>
            <p:nvPr/>
          </p:nvSpPr>
          <p:spPr>
            <a:xfrm>
              <a:off x="1079506" y="7835780"/>
              <a:ext cx="10383954" cy="59870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28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rPr>
                <a:t>Recommended option. </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28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rPr>
                <a:t>With the smartphone you will be able to:</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2800" b="0" i="0" u="none" strike="noStrike" kern="0" cap="none" spc="0" normalizeH="0" baseline="0" noProof="0" dirty="0">
                  <a:ln>
                    <a:noFill/>
                  </a:ln>
                  <a:solidFill>
                    <a:srgbClr val="444950"/>
                  </a:solidFill>
                  <a:effectLst/>
                  <a:uLnTx/>
                  <a:uFillTx/>
                  <a:latin typeface="Helvetica Neue Light"/>
                  <a:sym typeface="Helvetica Neue Light"/>
                </a:rPr>
                <a:t>Add sites and related information</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28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rPr>
                <a:t>The smartphone can be used to register the data directly in My Maps on the field.</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Helvetica Neue Light" panose="020B0604020202020204" charset="0"/>
                <a:buChar char="–"/>
                <a:tabLst/>
                <a:defRPr/>
              </a:pPr>
              <a:r>
                <a:rPr kumimoji="0" lang="en-US" sz="2800" b="0" i="0" u="none" strike="noStrike" kern="0" cap="none" spc="0" normalizeH="0" baseline="0" noProof="0" dirty="0">
                  <a:ln>
                    <a:noFill/>
                  </a:ln>
                  <a:solidFill>
                    <a:srgbClr val="444950"/>
                  </a:solidFill>
                  <a:effectLst/>
                  <a:uLnTx/>
                  <a:uFillTx/>
                  <a:latin typeface="Helvetica Neue Light"/>
                  <a:sym typeface="Helvetica Neue Light"/>
                </a:rPr>
                <a:t>My Maps app will require an internet connection to display the map. As an alternative, you can pre-load the map of the area before going on-site.</a:t>
              </a:r>
            </a:p>
          </p:txBody>
        </p:sp>
      </p:grpSp>
      <p:grpSp>
        <p:nvGrpSpPr>
          <p:cNvPr id="16" name="Group 15">
            <a:extLst>
              <a:ext uri="{FF2B5EF4-FFF2-40B4-BE49-F238E27FC236}">
                <a16:creationId xmlns:a16="http://schemas.microsoft.com/office/drawing/2014/main" id="{81DE3C4E-8B74-46FE-8BD4-4DD3188FDE2F}"/>
              </a:ext>
            </a:extLst>
          </p:cNvPr>
          <p:cNvGrpSpPr/>
          <p:nvPr/>
        </p:nvGrpSpPr>
        <p:grpSpPr>
          <a:xfrm>
            <a:off x="12184667" y="3111024"/>
            <a:ext cx="11655092" cy="10225842"/>
            <a:chOff x="12184667" y="3490158"/>
            <a:chExt cx="11655092" cy="10225842"/>
          </a:xfrm>
        </p:grpSpPr>
        <p:sp>
          <p:nvSpPr>
            <p:cNvPr id="24" name="Google Shape;231;p29">
              <a:extLst>
                <a:ext uri="{FF2B5EF4-FFF2-40B4-BE49-F238E27FC236}">
                  <a16:creationId xmlns:a16="http://schemas.microsoft.com/office/drawing/2014/main" id="{90418AC4-C9A7-409A-9965-2900B826AAA5}"/>
                </a:ext>
              </a:extLst>
            </p:cNvPr>
            <p:cNvSpPr txBox="1">
              <a:spLocks/>
            </p:cNvSpPr>
            <p:nvPr/>
          </p:nvSpPr>
          <p:spPr>
            <a:xfrm>
              <a:off x="12184667" y="6830529"/>
              <a:ext cx="11655091" cy="688547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28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rPr>
                <a:t>This option complements and may replace the use of the smartphone.</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28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rPr>
                <a:t>If not using the smartphone, required attributes are written down in paper while on site and then, they are transfer</a:t>
              </a:r>
              <a:r>
                <a:rPr kumimoji="0" lang="en-US" sz="2800" b="0" i="0" u="none" strike="noStrike" kern="0" cap="none" spc="0" normalizeH="0" baseline="0" noProof="0" dirty="0">
                  <a:ln>
                    <a:noFill/>
                  </a:ln>
                  <a:solidFill>
                    <a:srgbClr val="444950"/>
                  </a:solidFill>
                  <a:effectLst/>
                  <a:uLnTx/>
                  <a:uFillTx/>
                  <a:latin typeface="Helvetica Neue Light"/>
                  <a:sym typeface="Helvetica Neue Light"/>
                </a:rPr>
                <a:t>red to the PC and My Maps.</a:t>
              </a:r>
              <a:endParaRPr kumimoji="0" lang="en-US" sz="28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endParaRP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2800" b="0" i="0" u="none" strike="noStrike" kern="0" cap="none" spc="0" normalizeH="0" baseline="0" noProof="0" dirty="0">
                  <a:ln>
                    <a:noFill/>
                  </a:ln>
                  <a:solidFill>
                    <a:srgbClr val="444950"/>
                  </a:solidFill>
                  <a:effectLst/>
                  <a:uLnTx/>
                  <a:uFillTx/>
                  <a:latin typeface="Helvetica Neue Light"/>
                  <a:sym typeface="Helvetica Neue Light"/>
                </a:rPr>
                <a:t>With the PC option you will be able to:</a:t>
              </a:r>
              <a:endParaRPr kumimoji="0" lang="en-US" sz="28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endParaRP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2800" b="0" i="0" u="none" strike="noStrike" kern="0" cap="none" spc="0" normalizeH="0" baseline="0" noProof="0" dirty="0">
                  <a:ln>
                    <a:noFill/>
                  </a:ln>
                  <a:solidFill>
                    <a:srgbClr val="444950"/>
                  </a:solidFill>
                  <a:effectLst/>
                  <a:uLnTx/>
                  <a:uFillTx/>
                  <a:latin typeface="Helvetica Neue Light"/>
                  <a:sym typeface="Helvetica Neue Light"/>
                </a:rPr>
                <a:t>Create your own map</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2800" b="0" i="0" u="none" strike="noStrike" kern="0" cap="none" spc="0" normalizeH="0" baseline="0" noProof="0" dirty="0">
                  <a:ln>
                    <a:noFill/>
                  </a:ln>
                  <a:solidFill>
                    <a:srgbClr val="444950"/>
                  </a:solidFill>
                  <a:effectLst/>
                  <a:uLnTx/>
                  <a:uFillTx/>
                  <a:latin typeface="Helvetica Neue Light"/>
                  <a:sym typeface="Helvetica Neue Light"/>
                </a:rPr>
                <a:t>Add sites and related information</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2800" b="0" i="0" u="none" strike="noStrike" kern="0" cap="none" spc="0" normalizeH="0" baseline="0" noProof="0" dirty="0">
                  <a:ln>
                    <a:noFill/>
                  </a:ln>
                  <a:solidFill>
                    <a:srgbClr val="444950"/>
                  </a:solidFill>
                  <a:effectLst/>
                  <a:uLnTx/>
                  <a:uFillTx/>
                  <a:latin typeface="Helvetica Neue Light"/>
                  <a:sym typeface="Helvetica Neue Light"/>
                </a:rPr>
                <a:t>Upload photos from the site</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2800" b="0" i="0" u="none" strike="noStrike" kern="0" cap="none" spc="0" normalizeH="0" baseline="0" noProof="0" dirty="0">
                  <a:ln>
                    <a:noFill/>
                  </a:ln>
                  <a:solidFill>
                    <a:srgbClr val="444950"/>
                  </a:solidFill>
                  <a:effectLst/>
                  <a:uLnTx/>
                  <a:uFillTx/>
                  <a:latin typeface="Helvetica Neue Light"/>
                  <a:sym typeface="Helvetica Neue Light"/>
                </a:rPr>
                <a:t>Export data from the map to KML or CSV formats</a:t>
              </a:r>
            </a:p>
          </p:txBody>
        </p:sp>
        <p:cxnSp>
          <p:nvCxnSpPr>
            <p:cNvPr id="25" name="Straight Connector 24">
              <a:extLst>
                <a:ext uri="{FF2B5EF4-FFF2-40B4-BE49-F238E27FC236}">
                  <a16:creationId xmlns:a16="http://schemas.microsoft.com/office/drawing/2014/main" id="{ECFA1E32-0EB7-407B-AFBA-DDC2E52D381C}"/>
                </a:ext>
              </a:extLst>
            </p:cNvPr>
            <p:cNvCxnSpPr>
              <a:cxnSpLocks/>
            </p:cNvCxnSpPr>
            <p:nvPr/>
          </p:nvCxnSpPr>
          <p:spPr>
            <a:xfrm flipH="1" flipV="1">
              <a:off x="12184667" y="6857996"/>
              <a:ext cx="11655092" cy="3"/>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3" name="Graphic 32" descr="Laptop with solid fill">
              <a:extLst>
                <a:ext uri="{FF2B5EF4-FFF2-40B4-BE49-F238E27FC236}">
                  <a16:creationId xmlns:a16="http://schemas.microsoft.com/office/drawing/2014/main" id="{52A665FE-7CF8-4131-9DAC-01AB94735E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1183" y="3490158"/>
              <a:ext cx="4104000" cy="4104000"/>
            </a:xfrm>
            <a:prstGeom prst="rect">
              <a:avLst/>
            </a:prstGeom>
          </p:spPr>
        </p:pic>
        <p:sp>
          <p:nvSpPr>
            <p:cNvPr id="35" name="TextBox 32">
              <a:extLst>
                <a:ext uri="{FF2B5EF4-FFF2-40B4-BE49-F238E27FC236}">
                  <a16:creationId xmlns:a16="http://schemas.microsoft.com/office/drawing/2014/main" id="{62F465CA-CBCA-4D0F-B9A6-25F67A6B75F0}"/>
                </a:ext>
              </a:extLst>
            </p:cNvPr>
            <p:cNvSpPr txBox="1"/>
            <p:nvPr/>
          </p:nvSpPr>
          <p:spPr>
            <a:xfrm>
              <a:off x="15220357" y="5542158"/>
              <a:ext cx="944354"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444950"/>
                  </a:solidFill>
                  <a:effectLst/>
                  <a:uLnTx/>
                  <a:uFillTx/>
                  <a:latin typeface="Helvetica Neue Light"/>
                  <a:cs typeface="Arial"/>
                  <a:sym typeface="Arial"/>
                </a:rPr>
                <a:t>PC</a:t>
              </a:r>
              <a:endParaRPr kumimoji="0" lang="en-US" sz="4000" b="1" i="0" u="none" strike="noStrike" kern="0" cap="none" spc="0" normalizeH="0" baseline="0" noProof="0" dirty="0">
                <a:ln>
                  <a:noFill/>
                </a:ln>
                <a:solidFill>
                  <a:srgbClr val="444950"/>
                </a:solidFill>
                <a:effectLst/>
                <a:uLnTx/>
                <a:uFillTx/>
                <a:latin typeface="Helvetica Neue Light"/>
                <a:cs typeface="Arial"/>
                <a:sym typeface="Helvetica Neue Light"/>
              </a:endParaRPr>
            </a:p>
          </p:txBody>
        </p:sp>
      </p:grpSp>
      <p:sp>
        <p:nvSpPr>
          <p:cNvPr id="38" name="Rectángulo 10">
            <a:extLst>
              <a:ext uri="{FF2B5EF4-FFF2-40B4-BE49-F238E27FC236}">
                <a16:creationId xmlns:a16="http://schemas.microsoft.com/office/drawing/2014/main" id="{0C882A79-F41D-4954-BCCF-E95A60DC1DEF}"/>
              </a:ext>
            </a:extLst>
          </p:cNvPr>
          <p:cNvSpPr/>
          <p:nvPr/>
        </p:nvSpPr>
        <p:spPr>
          <a:xfrm>
            <a:off x="1079500" y="2286381"/>
            <a:ext cx="22820006" cy="195835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My Maps can be used from a smartphone or from a PC.</a:t>
            </a:r>
          </a:p>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Each option provides its own benefits and provide flexibility to the utilization of “My Maps”.</a:t>
            </a:r>
          </a:p>
        </p:txBody>
      </p:sp>
    </p:spTree>
    <p:extLst>
      <p:ext uri="{BB962C8B-B14F-4D97-AF65-F5344CB8AC3E}">
        <p14:creationId xmlns:p14="http://schemas.microsoft.com/office/powerpoint/2010/main" val="215637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 + Smartphone</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Map creation</a:t>
            </a:r>
          </a:p>
        </p:txBody>
      </p:sp>
      <p:sp>
        <p:nvSpPr>
          <p:cNvPr id="12" name="Rectángulo 10">
            <a:extLst>
              <a:ext uri="{FF2B5EF4-FFF2-40B4-BE49-F238E27FC236}">
                <a16:creationId xmlns:a16="http://schemas.microsoft.com/office/drawing/2014/main" id="{E9CECE64-A8D8-4CF3-B378-8B1E67DDA7AE}"/>
              </a:ext>
            </a:extLst>
          </p:cNvPr>
          <p:cNvSpPr/>
          <p:nvPr/>
        </p:nvSpPr>
        <p:spPr>
          <a:xfrm>
            <a:off x="1079500" y="2431996"/>
            <a:ext cx="22820006" cy="292137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Despite being the most comfortable option, the smartphone presents one crucial limitation: when a map is created from it, you are not able to fill all the required site attributes as defined by the “Item-Specific Guidelines”. </a:t>
            </a:r>
          </a:p>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For this reason, you must create your map using a PC </a:t>
            </a:r>
            <a:r>
              <a:rPr kumimoji="0" lang="en-US" sz="3200" b="0" i="0" u="none" strike="noStrike" kern="0" cap="none" spc="0" normalizeH="0" baseline="0" noProof="0" dirty="0">
                <a:ln>
                  <a:noFill/>
                </a:ln>
                <a:solidFill>
                  <a:srgbClr val="FF0000"/>
                </a:solidFill>
                <a:effectLst/>
                <a:uLnTx/>
                <a:uFillTx/>
                <a:latin typeface="Helvetica Neue Light"/>
                <a:ea typeface="+mn-ea"/>
                <a:cs typeface="+mn-cs"/>
                <a:sym typeface="Helvetica Neue Light"/>
              </a:rPr>
              <a:t>before</a:t>
            </a: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 starting the site </a:t>
            </a:r>
            <a:r>
              <a:rPr lang="en-US" sz="3200" dirty="0">
                <a:solidFill>
                  <a:srgbClr val="444950"/>
                </a:solidFill>
                <a:latin typeface="Helvetica Neue Light"/>
                <a:sym typeface="Helvetica Neue Light"/>
              </a:rPr>
              <a:t>visit</a:t>
            </a: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 </a:t>
            </a:r>
            <a:r>
              <a:rPr lang="en-US" sz="3200" dirty="0">
                <a:solidFill>
                  <a:srgbClr val="444950"/>
                </a:solidFill>
                <a:latin typeface="Helvetica Neue Light"/>
                <a:sym typeface="Helvetica Neue Light"/>
              </a:rPr>
              <a:t>You can choose between two ways for the map creation.</a:t>
            </a:r>
            <a:endPar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endParaRPr>
          </a:p>
        </p:txBody>
      </p:sp>
      <p:sp>
        <p:nvSpPr>
          <p:cNvPr id="14" name="Rectangle: Rounded Corners 13">
            <a:extLst>
              <a:ext uri="{FF2B5EF4-FFF2-40B4-BE49-F238E27FC236}">
                <a16:creationId xmlns:a16="http://schemas.microsoft.com/office/drawing/2014/main" id="{90774A6D-B692-4BCB-858D-F981D7D56C41}"/>
              </a:ext>
            </a:extLst>
          </p:cNvPr>
          <p:cNvSpPr/>
          <p:nvPr/>
        </p:nvSpPr>
        <p:spPr>
          <a:xfrm>
            <a:off x="1079500" y="7947055"/>
            <a:ext cx="2895305" cy="1463485"/>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dk1"/>
                </a:solidFill>
                <a:latin typeface="Helvetica Neue Light"/>
                <a:sym typeface="Helvetica Neue Light"/>
              </a:rPr>
              <a:t>Map Creation</a:t>
            </a:r>
          </a:p>
          <a:p>
            <a:pPr algn="ctr"/>
            <a:r>
              <a:rPr lang="en-US" sz="3200" dirty="0">
                <a:solidFill>
                  <a:schemeClr val="dk1"/>
                </a:solidFill>
                <a:latin typeface="Helvetica Neue Light"/>
                <a:sym typeface="Helvetica Neue Light"/>
              </a:rPr>
              <a:t>w/PC</a:t>
            </a:r>
          </a:p>
        </p:txBody>
      </p:sp>
      <p:sp>
        <p:nvSpPr>
          <p:cNvPr id="15" name="Rectangle: Rounded Corners 14">
            <a:extLst>
              <a:ext uri="{FF2B5EF4-FFF2-40B4-BE49-F238E27FC236}">
                <a16:creationId xmlns:a16="http://schemas.microsoft.com/office/drawing/2014/main" id="{51D183CC-8360-4A81-B041-17C25FC21CD5}"/>
              </a:ext>
            </a:extLst>
          </p:cNvPr>
          <p:cNvSpPr/>
          <p:nvPr/>
        </p:nvSpPr>
        <p:spPr>
          <a:xfrm>
            <a:off x="5158216" y="6225471"/>
            <a:ext cx="6220082" cy="1463485"/>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dk1"/>
                </a:solidFill>
                <a:latin typeface="Helvetica Neue Light"/>
                <a:sym typeface="Helvetica Neue Light"/>
              </a:rPr>
              <a:t>Create the map using a</a:t>
            </a:r>
          </a:p>
          <a:p>
            <a:pPr algn="ctr"/>
            <a:r>
              <a:rPr lang="en-US" sz="3200" dirty="0">
                <a:solidFill>
                  <a:schemeClr val="dk1"/>
                </a:solidFill>
                <a:latin typeface="Helvetica Neue Light"/>
                <a:sym typeface="Helvetica Neue Light"/>
              </a:rPr>
              <a:t>dummy site</a:t>
            </a:r>
          </a:p>
        </p:txBody>
      </p:sp>
      <p:sp>
        <p:nvSpPr>
          <p:cNvPr id="33" name="Rectangle: Rounded Corners 32">
            <a:extLst>
              <a:ext uri="{FF2B5EF4-FFF2-40B4-BE49-F238E27FC236}">
                <a16:creationId xmlns:a16="http://schemas.microsoft.com/office/drawing/2014/main" id="{0514ECA5-2EA4-4E5F-9868-A96AF7089225}"/>
              </a:ext>
            </a:extLst>
          </p:cNvPr>
          <p:cNvSpPr/>
          <p:nvPr/>
        </p:nvSpPr>
        <p:spPr>
          <a:xfrm>
            <a:off x="5158216" y="9668638"/>
            <a:ext cx="6220082" cy="1463485"/>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dk1"/>
                </a:solidFill>
                <a:latin typeface="Helvetica Neue Light"/>
                <a:sym typeface="Helvetica Neue Light"/>
              </a:rPr>
              <a:t>Create the map with the known coordinates of the sites to visit</a:t>
            </a:r>
          </a:p>
        </p:txBody>
      </p:sp>
      <p:sp>
        <p:nvSpPr>
          <p:cNvPr id="4" name="Left Brace 3">
            <a:extLst>
              <a:ext uri="{FF2B5EF4-FFF2-40B4-BE49-F238E27FC236}">
                <a16:creationId xmlns:a16="http://schemas.microsoft.com/office/drawing/2014/main" id="{36A8FB50-7658-4EE4-98EF-9B9784C1F843}"/>
              </a:ext>
            </a:extLst>
          </p:cNvPr>
          <p:cNvSpPr/>
          <p:nvPr/>
        </p:nvSpPr>
        <p:spPr>
          <a:xfrm>
            <a:off x="4321175" y="5929916"/>
            <a:ext cx="837041" cy="5464098"/>
          </a:xfrm>
          <a:prstGeom prst="leftBrace">
            <a:avLst>
              <a:gd name="adj1" fmla="val 32765"/>
              <a:gd name="adj2" fmla="val 50683"/>
            </a:avLst>
          </a:prstGeom>
          <a:ln w="28575">
            <a:solidFill>
              <a:srgbClr val="AF82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grpSp>
        <p:nvGrpSpPr>
          <p:cNvPr id="37" name="Group 36">
            <a:extLst>
              <a:ext uri="{FF2B5EF4-FFF2-40B4-BE49-F238E27FC236}">
                <a16:creationId xmlns:a16="http://schemas.microsoft.com/office/drawing/2014/main" id="{DD0A6D6E-9C93-45B7-BA3B-1D0321D6F809}"/>
              </a:ext>
            </a:extLst>
          </p:cNvPr>
          <p:cNvGrpSpPr/>
          <p:nvPr/>
        </p:nvGrpSpPr>
        <p:grpSpPr>
          <a:xfrm>
            <a:off x="11784809" y="5982833"/>
            <a:ext cx="11136776" cy="1948759"/>
            <a:chOff x="4107669" y="3811813"/>
            <a:chExt cx="17760288" cy="1124011"/>
          </a:xfrm>
        </p:grpSpPr>
        <p:sp>
          <p:nvSpPr>
            <p:cNvPr id="38" name="Google Shape;231;p29">
              <a:extLst>
                <a:ext uri="{FF2B5EF4-FFF2-40B4-BE49-F238E27FC236}">
                  <a16:creationId xmlns:a16="http://schemas.microsoft.com/office/drawing/2014/main" id="{BDB4B25F-C796-426D-A1F3-37E0F9EB9393}"/>
                </a:ext>
              </a:extLst>
            </p:cNvPr>
            <p:cNvSpPr txBox="1">
              <a:spLocks/>
            </p:cNvSpPr>
            <p:nvPr/>
          </p:nvSpPr>
          <p:spPr>
            <a:xfrm>
              <a:off x="4172336" y="3811813"/>
              <a:ext cx="17695621" cy="11240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Create a map with a single </a:t>
              </a:r>
              <a:r>
                <a:rPr kumimoji="0" lang="en-US" sz="3000" b="0" i="0" u="none" strike="noStrike" kern="0" cap="none" spc="0" normalizeH="0" baseline="0" noProof="0" dirty="0">
                  <a:ln>
                    <a:noFill/>
                  </a:ln>
                  <a:solidFill>
                    <a:srgbClr val="FF0000"/>
                  </a:solidFill>
                  <a:effectLst/>
                  <a:uLnTx/>
                  <a:uFillTx/>
                  <a:latin typeface="Helvetica Neue Light"/>
                  <a:sym typeface="Helvetica Neue Light"/>
                </a:rPr>
                <a:t>example site </a:t>
              </a: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that will only serve to create the framework with all required attributes.</a:t>
              </a:r>
            </a:p>
          </p:txBody>
        </p:sp>
        <p:cxnSp>
          <p:nvCxnSpPr>
            <p:cNvPr id="39" name="Straight Connector 38">
              <a:extLst>
                <a:ext uri="{FF2B5EF4-FFF2-40B4-BE49-F238E27FC236}">
                  <a16:creationId xmlns:a16="http://schemas.microsoft.com/office/drawing/2014/main" id="{F65E25EA-234D-41F3-BF26-DD6D59387975}"/>
                </a:ext>
              </a:extLst>
            </p:cNvPr>
            <p:cNvCxnSpPr>
              <a:cxnSpLocks/>
            </p:cNvCxnSpPr>
            <p:nvPr/>
          </p:nvCxnSpPr>
          <p:spPr>
            <a:xfrm>
              <a:off x="4107669" y="3856727"/>
              <a:ext cx="0" cy="1034186"/>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71D4C70D-0BCF-4F8C-9A18-AF2ECF91D9E6}"/>
              </a:ext>
            </a:extLst>
          </p:cNvPr>
          <p:cNvGrpSpPr/>
          <p:nvPr/>
        </p:nvGrpSpPr>
        <p:grpSpPr>
          <a:xfrm>
            <a:off x="11844863" y="9192512"/>
            <a:ext cx="11136776" cy="2563161"/>
            <a:chOff x="4107669" y="3811813"/>
            <a:chExt cx="17760288" cy="1124011"/>
          </a:xfrm>
        </p:grpSpPr>
        <p:sp>
          <p:nvSpPr>
            <p:cNvPr id="41" name="Google Shape;231;p29">
              <a:extLst>
                <a:ext uri="{FF2B5EF4-FFF2-40B4-BE49-F238E27FC236}">
                  <a16:creationId xmlns:a16="http://schemas.microsoft.com/office/drawing/2014/main" id="{ADEE65B7-078F-4951-81B7-D08B7C3E9C48}"/>
                </a:ext>
              </a:extLst>
            </p:cNvPr>
            <p:cNvSpPr txBox="1">
              <a:spLocks/>
            </p:cNvSpPr>
            <p:nvPr/>
          </p:nvSpPr>
          <p:spPr>
            <a:xfrm>
              <a:off x="4172336" y="3811813"/>
              <a:ext cx="17695621" cy="11240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If you have your site(s) already defined (Site Name, Site ID and coordinates), you can fill the template with that information and create the map from it.</a:t>
              </a:r>
            </a:p>
          </p:txBody>
        </p:sp>
        <p:cxnSp>
          <p:nvCxnSpPr>
            <p:cNvPr id="42" name="Straight Connector 41">
              <a:extLst>
                <a:ext uri="{FF2B5EF4-FFF2-40B4-BE49-F238E27FC236}">
                  <a16:creationId xmlns:a16="http://schemas.microsoft.com/office/drawing/2014/main" id="{53AEC98E-0A90-458C-840A-60F5F0961468}"/>
                </a:ext>
              </a:extLst>
            </p:cNvPr>
            <p:cNvCxnSpPr>
              <a:cxnSpLocks/>
            </p:cNvCxnSpPr>
            <p:nvPr/>
          </p:nvCxnSpPr>
          <p:spPr>
            <a:xfrm>
              <a:off x="4107669" y="3856727"/>
              <a:ext cx="0" cy="1034186"/>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DEBF223E-36AE-46D0-AF40-6C1D4861D8AF}"/>
              </a:ext>
            </a:extLst>
          </p:cNvPr>
          <p:cNvSpPr/>
          <p:nvPr/>
        </p:nvSpPr>
        <p:spPr>
          <a:xfrm>
            <a:off x="7329631" y="12393043"/>
            <a:ext cx="11136776" cy="4597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DCDCDC"/>
                </a:solidFill>
                <a:latin typeface="Arial"/>
              </a:rPr>
              <a:t>Templates for each option will be provided on its corresponding section.</a:t>
            </a:r>
          </a:p>
        </p:txBody>
      </p:sp>
    </p:spTree>
    <p:extLst>
      <p:ext uri="{BB962C8B-B14F-4D97-AF65-F5344CB8AC3E}">
        <p14:creationId xmlns:p14="http://schemas.microsoft.com/office/powerpoint/2010/main" val="2288166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 + Smartphone</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Map creation</a:t>
            </a:r>
          </a:p>
        </p:txBody>
      </p:sp>
      <p:grpSp>
        <p:nvGrpSpPr>
          <p:cNvPr id="50" name="Group 49">
            <a:extLst>
              <a:ext uri="{FF2B5EF4-FFF2-40B4-BE49-F238E27FC236}">
                <a16:creationId xmlns:a16="http://schemas.microsoft.com/office/drawing/2014/main" id="{4BCBC1EB-B462-4D2F-BF39-AAA6D1384E97}"/>
              </a:ext>
            </a:extLst>
          </p:cNvPr>
          <p:cNvGrpSpPr/>
          <p:nvPr/>
        </p:nvGrpSpPr>
        <p:grpSpPr>
          <a:xfrm>
            <a:off x="5230916" y="6667635"/>
            <a:ext cx="7228180" cy="1773866"/>
            <a:chOff x="1179491" y="8497180"/>
            <a:chExt cx="4045394" cy="1773866"/>
          </a:xfrm>
        </p:grpSpPr>
        <p:cxnSp>
          <p:nvCxnSpPr>
            <p:cNvPr id="51" name="Straight Connector 33">
              <a:extLst>
                <a:ext uri="{FF2B5EF4-FFF2-40B4-BE49-F238E27FC236}">
                  <a16:creationId xmlns:a16="http://schemas.microsoft.com/office/drawing/2014/main" id="{D70B7C5B-1C2E-4194-968C-7A29314E218E}"/>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
              <a:extLst>
                <a:ext uri="{FF2B5EF4-FFF2-40B4-BE49-F238E27FC236}">
                  <a16:creationId xmlns:a16="http://schemas.microsoft.com/office/drawing/2014/main" id="{C16CCFF4-54B9-4D57-9FEC-D8D490C43AFE}"/>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444950"/>
                  </a:solidFill>
                  <a:effectLst/>
                  <a:uLnTx/>
                  <a:uFillTx/>
                  <a:latin typeface="Helvetica Neue Light"/>
                  <a:ea typeface="+mn-ea"/>
                  <a:cs typeface="Arial"/>
                  <a:sym typeface="Arial"/>
                </a:rPr>
                <a:t>Access “My Maps”</a:t>
              </a:r>
              <a:endPar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endParaRPr>
            </a:p>
          </p:txBody>
        </p:sp>
        <p:sp>
          <p:nvSpPr>
            <p:cNvPr id="53" name="Rectángulo 68">
              <a:extLst>
                <a:ext uri="{FF2B5EF4-FFF2-40B4-BE49-F238E27FC236}">
                  <a16:creationId xmlns:a16="http://schemas.microsoft.com/office/drawing/2014/main" id="{8229A0E5-43C9-4E74-9594-C6F0C21EA927}"/>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444950"/>
                  </a:solidFill>
                  <a:effectLst/>
                  <a:uLnTx/>
                  <a:uFillTx/>
                  <a:latin typeface="Helvetica Neue Light"/>
                  <a:ea typeface="+mn-ea"/>
                  <a:cs typeface="+mn-cs"/>
                  <a:sym typeface="Arial"/>
                </a:rPr>
                <a:t>Access to the web application through any browser.</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pic>
        <p:nvPicPr>
          <p:cNvPr id="3" name="Picture 2">
            <a:extLst>
              <a:ext uri="{FF2B5EF4-FFF2-40B4-BE49-F238E27FC236}">
                <a16:creationId xmlns:a16="http://schemas.microsoft.com/office/drawing/2014/main" id="{FA595A87-A477-4EEF-A5C5-43600B152C03}"/>
              </a:ext>
            </a:extLst>
          </p:cNvPr>
          <p:cNvPicPr>
            <a:picLocks noChangeAspect="1"/>
          </p:cNvPicPr>
          <p:nvPr/>
        </p:nvPicPr>
        <p:blipFill>
          <a:blip r:embed="rId3"/>
          <a:stretch>
            <a:fillRect/>
          </a:stretch>
        </p:blipFill>
        <p:spPr>
          <a:xfrm>
            <a:off x="5230916" y="2345618"/>
            <a:ext cx="7228180" cy="4320000"/>
          </a:xfrm>
          <a:prstGeom prst="rect">
            <a:avLst/>
          </a:prstGeom>
        </p:spPr>
      </p:pic>
      <p:pic>
        <p:nvPicPr>
          <p:cNvPr id="5" name="Picture 4">
            <a:extLst>
              <a:ext uri="{FF2B5EF4-FFF2-40B4-BE49-F238E27FC236}">
                <a16:creationId xmlns:a16="http://schemas.microsoft.com/office/drawing/2014/main" id="{82298E04-B998-4274-9E6E-B24F70AF566C}"/>
              </a:ext>
            </a:extLst>
          </p:cNvPr>
          <p:cNvPicPr>
            <a:picLocks noChangeAspect="1"/>
          </p:cNvPicPr>
          <p:nvPr/>
        </p:nvPicPr>
        <p:blipFill rotWithShape="1">
          <a:blip r:embed="rId4"/>
          <a:srcRect r="40842"/>
          <a:stretch/>
        </p:blipFill>
        <p:spPr>
          <a:xfrm>
            <a:off x="13744671" y="2345034"/>
            <a:ext cx="6825081" cy="4320000"/>
          </a:xfrm>
          <a:prstGeom prst="rect">
            <a:avLst/>
          </a:prstGeom>
        </p:spPr>
      </p:pic>
      <p:sp>
        <p:nvSpPr>
          <p:cNvPr id="41" name="Rectangle 40">
            <a:extLst>
              <a:ext uri="{FF2B5EF4-FFF2-40B4-BE49-F238E27FC236}">
                <a16:creationId xmlns:a16="http://schemas.microsoft.com/office/drawing/2014/main" id="{EB1235F0-06FF-43DF-ACAF-1F95F3153A4B}"/>
              </a:ext>
            </a:extLst>
          </p:cNvPr>
          <p:cNvSpPr/>
          <p:nvPr/>
        </p:nvSpPr>
        <p:spPr>
          <a:xfrm>
            <a:off x="14186248" y="2656127"/>
            <a:ext cx="1807599" cy="69418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grpSp>
        <p:nvGrpSpPr>
          <p:cNvPr id="55" name="Group 54">
            <a:extLst>
              <a:ext uri="{FF2B5EF4-FFF2-40B4-BE49-F238E27FC236}">
                <a16:creationId xmlns:a16="http://schemas.microsoft.com/office/drawing/2014/main" id="{5597E8CC-7AA8-43B3-8BA4-D09E93444780}"/>
              </a:ext>
            </a:extLst>
          </p:cNvPr>
          <p:cNvGrpSpPr/>
          <p:nvPr/>
        </p:nvGrpSpPr>
        <p:grpSpPr>
          <a:xfrm>
            <a:off x="13744671" y="6667635"/>
            <a:ext cx="6825081" cy="1773866"/>
            <a:chOff x="1179491" y="8497180"/>
            <a:chExt cx="4045394" cy="1773866"/>
          </a:xfrm>
        </p:grpSpPr>
        <p:cxnSp>
          <p:nvCxnSpPr>
            <p:cNvPr id="62" name="Straight Connector 33">
              <a:extLst>
                <a:ext uri="{FF2B5EF4-FFF2-40B4-BE49-F238E27FC236}">
                  <a16:creationId xmlns:a16="http://schemas.microsoft.com/office/drawing/2014/main" id="{DC898CC6-8043-473B-9717-9B21D77A141E}"/>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7" name="TextBox 5">
              <a:extLst>
                <a:ext uri="{FF2B5EF4-FFF2-40B4-BE49-F238E27FC236}">
                  <a16:creationId xmlns:a16="http://schemas.microsoft.com/office/drawing/2014/main" id="{FA272889-165B-4B88-B7EF-8E7A8D14B3E1}"/>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Create a new map</a:t>
              </a:r>
            </a:p>
          </p:txBody>
        </p:sp>
        <p:sp>
          <p:nvSpPr>
            <p:cNvPr id="68" name="Rectángulo 68">
              <a:extLst>
                <a:ext uri="{FF2B5EF4-FFF2-40B4-BE49-F238E27FC236}">
                  <a16:creationId xmlns:a16="http://schemas.microsoft.com/office/drawing/2014/main" id="{5F81E940-8BDA-4B61-A391-96655CA95992}"/>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Click on the “CREATE A NEW MAP” button.</a:t>
              </a:r>
            </a:p>
          </p:txBody>
        </p:sp>
      </p:grpSp>
      <p:grpSp>
        <p:nvGrpSpPr>
          <p:cNvPr id="74" name="Group 73">
            <a:extLst>
              <a:ext uri="{FF2B5EF4-FFF2-40B4-BE49-F238E27FC236}">
                <a16:creationId xmlns:a16="http://schemas.microsoft.com/office/drawing/2014/main" id="{4C557DAC-47C0-4675-86F9-F01A4CF256FE}"/>
              </a:ext>
            </a:extLst>
          </p:cNvPr>
          <p:cNvGrpSpPr/>
          <p:nvPr/>
        </p:nvGrpSpPr>
        <p:grpSpPr>
          <a:xfrm>
            <a:off x="343270" y="10516186"/>
            <a:ext cx="5890000" cy="1773866"/>
            <a:chOff x="1179491" y="8497180"/>
            <a:chExt cx="4045394" cy="1773866"/>
          </a:xfrm>
        </p:grpSpPr>
        <p:cxnSp>
          <p:nvCxnSpPr>
            <p:cNvPr id="75" name="Straight Connector 33">
              <a:extLst>
                <a:ext uri="{FF2B5EF4-FFF2-40B4-BE49-F238E27FC236}">
                  <a16:creationId xmlns:a16="http://schemas.microsoft.com/office/drawing/2014/main" id="{51F795DF-E512-4C68-90A2-1C19AE4AD2E9}"/>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TextBox 5">
              <a:extLst>
                <a:ext uri="{FF2B5EF4-FFF2-40B4-BE49-F238E27FC236}">
                  <a16:creationId xmlns:a16="http://schemas.microsoft.com/office/drawing/2014/main" id="{DF5FE98F-8509-4047-A59C-BEC0E94F8FFD}"/>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Select a satellite top view</a:t>
              </a:r>
            </a:p>
          </p:txBody>
        </p:sp>
        <p:sp>
          <p:nvSpPr>
            <p:cNvPr id="77" name="Rectángulo 68">
              <a:extLst>
                <a:ext uri="{FF2B5EF4-FFF2-40B4-BE49-F238E27FC236}">
                  <a16:creationId xmlns:a16="http://schemas.microsoft.com/office/drawing/2014/main" id="{76FB9CFD-7441-42D8-B7D8-0C00CCC7F388}"/>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Click on the “Base map” and select the “Satellite” option.</a:t>
              </a:r>
            </a:p>
          </p:txBody>
        </p:sp>
      </p:grpSp>
      <p:pic>
        <p:nvPicPr>
          <p:cNvPr id="78" name="Picture 77">
            <a:extLst>
              <a:ext uri="{FF2B5EF4-FFF2-40B4-BE49-F238E27FC236}">
                <a16:creationId xmlns:a16="http://schemas.microsoft.com/office/drawing/2014/main" id="{9EC96C1A-0EEB-43C5-A0FC-9BCE442DE4EA}"/>
              </a:ext>
            </a:extLst>
          </p:cNvPr>
          <p:cNvPicPr>
            <a:picLocks noChangeAspect="1"/>
          </p:cNvPicPr>
          <p:nvPr/>
        </p:nvPicPr>
        <p:blipFill rotWithShape="1">
          <a:blip r:embed="rId5"/>
          <a:srcRect r="2784"/>
          <a:stretch/>
        </p:blipFill>
        <p:spPr>
          <a:xfrm>
            <a:off x="14844883" y="8856985"/>
            <a:ext cx="9195847" cy="4320000"/>
          </a:xfrm>
          <a:prstGeom prst="rect">
            <a:avLst/>
          </a:prstGeom>
        </p:spPr>
      </p:pic>
      <p:pic>
        <p:nvPicPr>
          <p:cNvPr id="69" name="Picture 68">
            <a:extLst>
              <a:ext uri="{FF2B5EF4-FFF2-40B4-BE49-F238E27FC236}">
                <a16:creationId xmlns:a16="http://schemas.microsoft.com/office/drawing/2014/main" id="{69622BD7-F316-4721-B027-0322CC57C176}"/>
              </a:ext>
            </a:extLst>
          </p:cNvPr>
          <p:cNvPicPr>
            <a:picLocks noChangeAspect="1"/>
          </p:cNvPicPr>
          <p:nvPr/>
        </p:nvPicPr>
        <p:blipFill>
          <a:blip r:embed="rId6"/>
          <a:stretch>
            <a:fillRect/>
          </a:stretch>
        </p:blipFill>
        <p:spPr>
          <a:xfrm>
            <a:off x="6819593" y="8856985"/>
            <a:ext cx="7366655" cy="4320000"/>
          </a:xfrm>
          <a:prstGeom prst="rect">
            <a:avLst/>
          </a:prstGeom>
        </p:spPr>
      </p:pic>
      <p:sp>
        <p:nvSpPr>
          <p:cNvPr id="79" name="Rectangle 78">
            <a:extLst>
              <a:ext uri="{FF2B5EF4-FFF2-40B4-BE49-F238E27FC236}">
                <a16:creationId xmlns:a16="http://schemas.microsoft.com/office/drawing/2014/main" id="{109D4913-EDDD-4F8B-A736-D8B59CC75B3D}"/>
              </a:ext>
            </a:extLst>
          </p:cNvPr>
          <p:cNvSpPr/>
          <p:nvPr/>
        </p:nvSpPr>
        <p:spPr>
          <a:xfrm>
            <a:off x="7022167" y="11061889"/>
            <a:ext cx="803574" cy="298181"/>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80" name="Rectangle 79">
            <a:extLst>
              <a:ext uri="{FF2B5EF4-FFF2-40B4-BE49-F238E27FC236}">
                <a16:creationId xmlns:a16="http://schemas.microsoft.com/office/drawing/2014/main" id="{896F3D8E-648D-40AF-8E94-267318A0CC42}"/>
              </a:ext>
            </a:extLst>
          </p:cNvPr>
          <p:cNvSpPr/>
          <p:nvPr/>
        </p:nvSpPr>
        <p:spPr>
          <a:xfrm>
            <a:off x="7825741" y="11360070"/>
            <a:ext cx="658635" cy="56523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81" name="Arrow: Right 80">
            <a:extLst>
              <a:ext uri="{FF2B5EF4-FFF2-40B4-BE49-F238E27FC236}">
                <a16:creationId xmlns:a16="http://schemas.microsoft.com/office/drawing/2014/main" id="{9E039428-3400-46EC-912A-18D33085C884}"/>
              </a:ext>
            </a:extLst>
          </p:cNvPr>
          <p:cNvSpPr/>
          <p:nvPr/>
        </p:nvSpPr>
        <p:spPr>
          <a:xfrm>
            <a:off x="14255001" y="10873156"/>
            <a:ext cx="521129" cy="67564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84" name="Oval 83">
            <a:extLst>
              <a:ext uri="{FF2B5EF4-FFF2-40B4-BE49-F238E27FC236}">
                <a16:creationId xmlns:a16="http://schemas.microsoft.com/office/drawing/2014/main" id="{FE70C786-5E29-4333-A394-2666688F175D}"/>
              </a:ext>
            </a:extLst>
          </p:cNvPr>
          <p:cNvSpPr/>
          <p:nvPr/>
        </p:nvSpPr>
        <p:spPr>
          <a:xfrm>
            <a:off x="4859422" y="2134154"/>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CEAEB"/>
                </a:solidFill>
                <a:latin typeface="Helvetica Neue" panose="020B0604020202020204" charset="0"/>
              </a:rPr>
              <a:t>1</a:t>
            </a:r>
          </a:p>
        </p:txBody>
      </p:sp>
      <p:sp>
        <p:nvSpPr>
          <p:cNvPr id="96" name="Oval 95">
            <a:extLst>
              <a:ext uri="{FF2B5EF4-FFF2-40B4-BE49-F238E27FC236}">
                <a16:creationId xmlns:a16="http://schemas.microsoft.com/office/drawing/2014/main" id="{0188084C-817D-43CD-8510-2EA077EDDAF5}"/>
              </a:ext>
            </a:extLst>
          </p:cNvPr>
          <p:cNvSpPr/>
          <p:nvPr/>
        </p:nvSpPr>
        <p:spPr>
          <a:xfrm>
            <a:off x="13466247" y="2114543"/>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CEAEB"/>
                </a:solidFill>
                <a:latin typeface="Helvetica Neue" panose="020B0604020202020204" charset="0"/>
              </a:rPr>
              <a:t>2</a:t>
            </a:r>
          </a:p>
        </p:txBody>
      </p:sp>
      <p:sp>
        <p:nvSpPr>
          <p:cNvPr id="97" name="Oval 96">
            <a:extLst>
              <a:ext uri="{FF2B5EF4-FFF2-40B4-BE49-F238E27FC236}">
                <a16:creationId xmlns:a16="http://schemas.microsoft.com/office/drawing/2014/main" id="{7469C094-F404-406C-9559-8B619071247B}"/>
              </a:ext>
            </a:extLst>
          </p:cNvPr>
          <p:cNvSpPr/>
          <p:nvPr/>
        </p:nvSpPr>
        <p:spPr>
          <a:xfrm>
            <a:off x="6495414" y="8459908"/>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CEAEB"/>
                </a:solidFill>
                <a:latin typeface="Helvetica Neue" panose="020B0604020202020204" charset="0"/>
              </a:rPr>
              <a:t>3</a:t>
            </a:r>
          </a:p>
        </p:txBody>
      </p:sp>
    </p:spTree>
    <p:extLst>
      <p:ext uri="{BB962C8B-B14F-4D97-AF65-F5344CB8AC3E}">
        <p14:creationId xmlns:p14="http://schemas.microsoft.com/office/powerpoint/2010/main" val="901113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 + Smartphone</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Map creation</a:t>
            </a:r>
          </a:p>
        </p:txBody>
      </p:sp>
      <p:pic>
        <p:nvPicPr>
          <p:cNvPr id="17" name="Picture 16">
            <a:extLst>
              <a:ext uri="{FF2B5EF4-FFF2-40B4-BE49-F238E27FC236}">
                <a16:creationId xmlns:a16="http://schemas.microsoft.com/office/drawing/2014/main" id="{550AF5F0-54B0-45CE-BDB6-CE7C7C8CE20A}"/>
              </a:ext>
            </a:extLst>
          </p:cNvPr>
          <p:cNvPicPr>
            <a:picLocks noChangeAspect="1"/>
          </p:cNvPicPr>
          <p:nvPr/>
        </p:nvPicPr>
        <p:blipFill>
          <a:blip r:embed="rId3"/>
          <a:stretch>
            <a:fillRect/>
          </a:stretch>
        </p:blipFill>
        <p:spPr>
          <a:xfrm>
            <a:off x="851983" y="4099525"/>
            <a:ext cx="6852498" cy="4084674"/>
          </a:xfrm>
          <a:prstGeom prst="rect">
            <a:avLst/>
          </a:prstGeom>
        </p:spPr>
      </p:pic>
      <p:grpSp>
        <p:nvGrpSpPr>
          <p:cNvPr id="56" name="Group 55">
            <a:extLst>
              <a:ext uri="{FF2B5EF4-FFF2-40B4-BE49-F238E27FC236}">
                <a16:creationId xmlns:a16="http://schemas.microsoft.com/office/drawing/2014/main" id="{0647DBC5-0681-4FBA-B2A2-A7CC0FBAAC95}"/>
              </a:ext>
            </a:extLst>
          </p:cNvPr>
          <p:cNvGrpSpPr/>
          <p:nvPr/>
        </p:nvGrpSpPr>
        <p:grpSpPr>
          <a:xfrm>
            <a:off x="664142" y="8184199"/>
            <a:ext cx="7228180" cy="2944718"/>
            <a:chOff x="1179491" y="8497180"/>
            <a:chExt cx="4045394" cy="2944718"/>
          </a:xfrm>
        </p:grpSpPr>
        <p:cxnSp>
          <p:nvCxnSpPr>
            <p:cNvPr id="57" name="Straight Connector 33">
              <a:extLst>
                <a:ext uri="{FF2B5EF4-FFF2-40B4-BE49-F238E27FC236}">
                  <a16:creationId xmlns:a16="http://schemas.microsoft.com/office/drawing/2014/main" id="{4A9B0CAF-E22C-4492-9812-2E87E6CF39A7}"/>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TextBox 5">
              <a:extLst>
                <a:ext uri="{FF2B5EF4-FFF2-40B4-BE49-F238E27FC236}">
                  <a16:creationId xmlns:a16="http://schemas.microsoft.com/office/drawing/2014/main" id="{4437D5B0-322A-496D-B5CC-F19AF5D7ED0F}"/>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Name your map</a:t>
              </a:r>
            </a:p>
          </p:txBody>
        </p:sp>
        <p:sp>
          <p:nvSpPr>
            <p:cNvPr id="59" name="Rectángulo 68">
              <a:extLst>
                <a:ext uri="{FF2B5EF4-FFF2-40B4-BE49-F238E27FC236}">
                  <a16:creationId xmlns:a16="http://schemas.microsoft.com/office/drawing/2014/main" id="{F5EB496F-2C55-42BC-85B5-BFE98046073C}"/>
                </a:ext>
              </a:extLst>
            </p:cNvPr>
            <p:cNvSpPr/>
            <p:nvPr/>
          </p:nvSpPr>
          <p:spPr>
            <a:xfrm>
              <a:off x="1179491" y="9114974"/>
              <a:ext cx="4045393" cy="232692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Click on the “Untitled map” cell.</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Define a name for the map. </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It must unique, easy to remember and descriptive of your Tribal Nation.</a:t>
              </a:r>
            </a:p>
          </p:txBody>
        </p:sp>
      </p:grpSp>
      <p:sp>
        <p:nvSpPr>
          <p:cNvPr id="61" name="Rectangle 60">
            <a:extLst>
              <a:ext uri="{FF2B5EF4-FFF2-40B4-BE49-F238E27FC236}">
                <a16:creationId xmlns:a16="http://schemas.microsoft.com/office/drawing/2014/main" id="{4A17D61F-6752-4305-BA6E-D6DC27F3AF1A}"/>
              </a:ext>
            </a:extLst>
          </p:cNvPr>
          <p:cNvSpPr/>
          <p:nvPr/>
        </p:nvSpPr>
        <p:spPr>
          <a:xfrm>
            <a:off x="1023317" y="4277083"/>
            <a:ext cx="1425459" cy="49563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62" name="Rectangle 61">
            <a:extLst>
              <a:ext uri="{FF2B5EF4-FFF2-40B4-BE49-F238E27FC236}">
                <a16:creationId xmlns:a16="http://schemas.microsoft.com/office/drawing/2014/main" id="{3E64A9FA-0C56-46DA-8650-F8EF137509F7}"/>
              </a:ext>
            </a:extLst>
          </p:cNvPr>
          <p:cNvSpPr/>
          <p:nvPr/>
        </p:nvSpPr>
        <p:spPr>
          <a:xfrm>
            <a:off x="3339054" y="5642516"/>
            <a:ext cx="3860141" cy="64677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pic>
        <p:nvPicPr>
          <p:cNvPr id="18" name="Picture 17">
            <a:extLst>
              <a:ext uri="{FF2B5EF4-FFF2-40B4-BE49-F238E27FC236}">
                <a16:creationId xmlns:a16="http://schemas.microsoft.com/office/drawing/2014/main" id="{785E554D-5306-4C45-BC81-6556DD1B1C31}"/>
              </a:ext>
            </a:extLst>
          </p:cNvPr>
          <p:cNvPicPr>
            <a:picLocks noChangeAspect="1"/>
          </p:cNvPicPr>
          <p:nvPr/>
        </p:nvPicPr>
        <p:blipFill>
          <a:blip r:embed="rId4"/>
          <a:stretch>
            <a:fillRect/>
          </a:stretch>
        </p:blipFill>
        <p:spPr>
          <a:xfrm>
            <a:off x="9394168" y="2410787"/>
            <a:ext cx="14137849" cy="5773412"/>
          </a:xfrm>
          <a:prstGeom prst="rect">
            <a:avLst/>
          </a:prstGeom>
        </p:spPr>
      </p:pic>
      <p:grpSp>
        <p:nvGrpSpPr>
          <p:cNvPr id="65" name="Group 64">
            <a:extLst>
              <a:ext uri="{FF2B5EF4-FFF2-40B4-BE49-F238E27FC236}">
                <a16:creationId xmlns:a16="http://schemas.microsoft.com/office/drawing/2014/main" id="{28422591-1818-4491-B33B-0CD12140FC39}"/>
              </a:ext>
            </a:extLst>
          </p:cNvPr>
          <p:cNvGrpSpPr/>
          <p:nvPr/>
        </p:nvGrpSpPr>
        <p:grpSpPr>
          <a:xfrm>
            <a:off x="9394166" y="8184199"/>
            <a:ext cx="14182436" cy="1896502"/>
            <a:chOff x="1179491" y="8497180"/>
            <a:chExt cx="4058151" cy="1896502"/>
          </a:xfrm>
        </p:grpSpPr>
        <p:cxnSp>
          <p:nvCxnSpPr>
            <p:cNvPr id="66" name="Straight Connector 33">
              <a:extLst>
                <a:ext uri="{FF2B5EF4-FFF2-40B4-BE49-F238E27FC236}">
                  <a16:creationId xmlns:a16="http://schemas.microsoft.com/office/drawing/2014/main" id="{EEFE461E-B692-4DD8-9F46-CC13963D0E6B}"/>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7" name="TextBox 5">
              <a:extLst>
                <a:ext uri="{FF2B5EF4-FFF2-40B4-BE49-F238E27FC236}">
                  <a16:creationId xmlns:a16="http://schemas.microsoft.com/office/drawing/2014/main" id="{D7E78B10-D5DF-48AE-9BD8-B17E96F158AB}"/>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Import your data</a:t>
              </a:r>
            </a:p>
          </p:txBody>
        </p:sp>
        <p:sp>
          <p:nvSpPr>
            <p:cNvPr id="68" name="Rectángulo 68">
              <a:extLst>
                <a:ext uri="{FF2B5EF4-FFF2-40B4-BE49-F238E27FC236}">
                  <a16:creationId xmlns:a16="http://schemas.microsoft.com/office/drawing/2014/main" id="{9356DAC1-09EE-46E4-B485-FDC80FCF4D64}"/>
                </a:ext>
              </a:extLst>
            </p:cNvPr>
            <p:cNvSpPr/>
            <p:nvPr/>
          </p:nvSpPr>
          <p:spPr>
            <a:xfrm>
              <a:off x="1192249" y="9003465"/>
              <a:ext cx="4045393" cy="139021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Click on the “Import” button and select one </a:t>
              </a:r>
              <a:r>
                <a:rPr lang="en-US" sz="2800" dirty="0">
                  <a:solidFill>
                    <a:srgbClr val="444950"/>
                  </a:solidFill>
                  <a:latin typeface="Helvetica Neue Light"/>
                </a:rPr>
                <a:t>of the following documents depending on your map creation option: Dummy site or Site data fill template.</a:t>
              </a:r>
              <a:endParaRPr kumimoji="0" lang="en-US" sz="2800" b="0" i="0" u="none" strike="noStrike" kern="0" cap="none" spc="0" normalizeH="0" baseline="0" noProof="0" dirty="0">
                <a:ln>
                  <a:noFill/>
                </a:ln>
                <a:solidFill>
                  <a:srgbClr val="444950"/>
                </a:solidFill>
                <a:effectLst/>
                <a:uLnTx/>
                <a:uFillTx/>
                <a:latin typeface="Helvetica Neue Light"/>
                <a:sym typeface="Helvetica Neue Light"/>
              </a:endParaRPr>
            </a:p>
          </p:txBody>
        </p:sp>
      </p:grpSp>
      <p:sp>
        <p:nvSpPr>
          <p:cNvPr id="22" name="Speech Bubble: Rectangle with Corners Rounded 21">
            <a:extLst>
              <a:ext uri="{FF2B5EF4-FFF2-40B4-BE49-F238E27FC236}">
                <a16:creationId xmlns:a16="http://schemas.microsoft.com/office/drawing/2014/main" id="{3EFEA5C2-ABC7-463E-BCFE-0F7E81E432ED}"/>
              </a:ext>
            </a:extLst>
          </p:cNvPr>
          <p:cNvSpPr/>
          <p:nvPr/>
        </p:nvSpPr>
        <p:spPr>
          <a:xfrm>
            <a:off x="17931161" y="12343908"/>
            <a:ext cx="4326672" cy="1100172"/>
          </a:xfrm>
          <a:prstGeom prst="wedgeRoundRectCallout">
            <a:avLst>
              <a:gd name="adj1" fmla="val 8512"/>
              <a:gd name="adj2" fmla="val -106745"/>
              <a:gd name="adj3" fmla="val 1666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i="0" u="none" strike="noStrike" kern="0" cap="none" spc="0" normalizeH="0" baseline="0" noProof="0" dirty="0">
                <a:ln>
                  <a:noFill/>
                </a:ln>
                <a:solidFill>
                  <a:srgbClr val="DCDCDC"/>
                </a:solidFill>
                <a:effectLst/>
                <a:uLnTx/>
                <a:uFillTx/>
                <a:latin typeface="Helvetica Neue Light" panose="020B0604020202020204" charset="0"/>
                <a:sym typeface="Arial"/>
              </a:rPr>
              <a:t>Fill the template and save it as “CSV (Comma delimited)”.</a:t>
            </a:r>
          </a:p>
        </p:txBody>
      </p:sp>
      <p:sp>
        <p:nvSpPr>
          <p:cNvPr id="71" name="Oval 70">
            <a:extLst>
              <a:ext uri="{FF2B5EF4-FFF2-40B4-BE49-F238E27FC236}">
                <a16:creationId xmlns:a16="http://schemas.microsoft.com/office/drawing/2014/main" id="{4814F570-70F4-445C-8368-87AEA30BCE46}"/>
              </a:ext>
            </a:extLst>
          </p:cNvPr>
          <p:cNvSpPr/>
          <p:nvPr/>
        </p:nvSpPr>
        <p:spPr>
          <a:xfrm>
            <a:off x="577650" y="3640084"/>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CEAEB"/>
                </a:solidFill>
                <a:latin typeface="Helvetica Neue" panose="020B0604020202020204" charset="0"/>
              </a:rPr>
              <a:t>4</a:t>
            </a:r>
          </a:p>
        </p:txBody>
      </p:sp>
      <p:sp>
        <p:nvSpPr>
          <p:cNvPr id="72" name="Oval 71">
            <a:extLst>
              <a:ext uri="{FF2B5EF4-FFF2-40B4-BE49-F238E27FC236}">
                <a16:creationId xmlns:a16="http://schemas.microsoft.com/office/drawing/2014/main" id="{DEAF9880-0E1A-4496-B179-33CD8667C889}"/>
              </a:ext>
            </a:extLst>
          </p:cNvPr>
          <p:cNvSpPr/>
          <p:nvPr/>
        </p:nvSpPr>
        <p:spPr>
          <a:xfrm>
            <a:off x="8951927" y="2394362"/>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CEAEB"/>
                </a:solidFill>
                <a:latin typeface="Helvetica Neue" panose="020B0604020202020204" charset="0"/>
              </a:rPr>
              <a:t>5</a:t>
            </a:r>
          </a:p>
        </p:txBody>
      </p:sp>
      <p:graphicFrame>
        <p:nvGraphicFramePr>
          <p:cNvPr id="2" name="Object 1">
            <a:extLst>
              <a:ext uri="{FF2B5EF4-FFF2-40B4-BE49-F238E27FC236}">
                <a16:creationId xmlns:a16="http://schemas.microsoft.com/office/drawing/2014/main" id="{50E4C362-7054-4CB7-8A04-4ED6BD3AB75B}"/>
              </a:ext>
            </a:extLst>
          </p:cNvPr>
          <p:cNvGraphicFramePr>
            <a:graphicFrameLocks noChangeAspect="1"/>
          </p:cNvGraphicFramePr>
          <p:nvPr>
            <p:extLst>
              <p:ext uri="{D42A27DB-BD31-4B8C-83A1-F6EECF244321}">
                <p14:modId xmlns:p14="http://schemas.microsoft.com/office/powerpoint/2010/main" val="301309983"/>
              </p:ext>
            </p:extLst>
          </p:nvPr>
        </p:nvGraphicFramePr>
        <p:xfrm>
          <a:off x="10913637" y="10402304"/>
          <a:ext cx="1920001" cy="1620001"/>
        </p:xfrm>
        <a:graphic>
          <a:graphicData uri="http://schemas.openxmlformats.org/presentationml/2006/ole">
            <mc:AlternateContent xmlns:mc="http://schemas.openxmlformats.org/markup-compatibility/2006">
              <mc:Choice xmlns:v="urn:schemas-microsoft-com:vml" Requires="v">
                <p:oleObj name="Macro-Enabled Worksheet" showAsIcon="1" r:id="rId5" imgW="914400" imgH="771525" progId="Excel.SheetMacroEnabled.12">
                  <p:embed/>
                </p:oleObj>
              </mc:Choice>
              <mc:Fallback>
                <p:oleObj name="Macro-Enabled Worksheet" showAsIcon="1" r:id="rId5" imgW="914400" imgH="771525" progId="Excel.SheetMacroEnabled.12">
                  <p:embed/>
                  <p:pic>
                    <p:nvPicPr>
                      <p:cNvPr id="0" name=""/>
                      <p:cNvPicPr/>
                      <p:nvPr/>
                    </p:nvPicPr>
                    <p:blipFill>
                      <a:blip r:embed="rId6"/>
                      <a:stretch>
                        <a:fillRect/>
                      </a:stretch>
                    </p:blipFill>
                    <p:spPr>
                      <a:xfrm>
                        <a:off x="10913637" y="10402304"/>
                        <a:ext cx="1920001" cy="1620001"/>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700F7D6D-11F1-4713-9BBA-A14F19227F15}"/>
              </a:ext>
            </a:extLst>
          </p:cNvPr>
          <p:cNvGraphicFramePr>
            <a:graphicFrameLocks noChangeAspect="1"/>
          </p:cNvGraphicFramePr>
          <p:nvPr>
            <p:extLst>
              <p:ext uri="{D42A27DB-BD31-4B8C-83A1-F6EECF244321}">
                <p14:modId xmlns:p14="http://schemas.microsoft.com/office/powerpoint/2010/main" val="2434549506"/>
              </p:ext>
            </p:extLst>
          </p:nvPr>
        </p:nvGraphicFramePr>
        <p:xfrm>
          <a:off x="19134497" y="10402305"/>
          <a:ext cx="1920000" cy="1620000"/>
        </p:xfrm>
        <a:graphic>
          <a:graphicData uri="http://schemas.openxmlformats.org/presentationml/2006/ole">
            <mc:AlternateContent xmlns:mc="http://schemas.openxmlformats.org/markup-compatibility/2006">
              <mc:Choice xmlns:v="urn:schemas-microsoft-com:vml" Requires="v">
                <p:oleObj name="Macro-Enabled Worksheet" showAsIcon="1" r:id="rId7" imgW="914400" imgH="771525" progId="Excel.SheetMacroEnabled.12">
                  <p:embed/>
                </p:oleObj>
              </mc:Choice>
              <mc:Fallback>
                <p:oleObj name="Macro-Enabled Worksheet" showAsIcon="1" r:id="rId7" imgW="914400" imgH="771525" progId="Excel.SheetMacroEnabled.12">
                  <p:embed/>
                  <p:pic>
                    <p:nvPicPr>
                      <p:cNvPr id="0" name=""/>
                      <p:cNvPicPr/>
                      <p:nvPr/>
                    </p:nvPicPr>
                    <p:blipFill>
                      <a:blip r:embed="rId8"/>
                      <a:stretch>
                        <a:fillRect/>
                      </a:stretch>
                    </p:blipFill>
                    <p:spPr>
                      <a:xfrm>
                        <a:off x="19134497" y="10402305"/>
                        <a:ext cx="1920000" cy="1620000"/>
                      </a:xfrm>
                      <a:prstGeom prst="rect">
                        <a:avLst/>
                      </a:prstGeom>
                    </p:spPr>
                  </p:pic>
                </p:oleObj>
              </mc:Fallback>
            </mc:AlternateContent>
          </a:graphicData>
        </a:graphic>
      </p:graphicFrame>
      <p:sp>
        <p:nvSpPr>
          <p:cNvPr id="23" name="Speech Bubble: Rectangle with Corners Rounded 22">
            <a:extLst>
              <a:ext uri="{FF2B5EF4-FFF2-40B4-BE49-F238E27FC236}">
                <a16:creationId xmlns:a16="http://schemas.microsoft.com/office/drawing/2014/main" id="{FB985253-C71A-43E1-8FB6-6F856383F175}"/>
              </a:ext>
            </a:extLst>
          </p:cNvPr>
          <p:cNvSpPr/>
          <p:nvPr/>
        </p:nvSpPr>
        <p:spPr>
          <a:xfrm>
            <a:off x="10028614" y="12343908"/>
            <a:ext cx="4326672" cy="1100172"/>
          </a:xfrm>
          <a:prstGeom prst="wedgeRoundRectCallout">
            <a:avLst>
              <a:gd name="adj1" fmla="val -10045"/>
              <a:gd name="adj2" fmla="val -124989"/>
              <a:gd name="adj3" fmla="val 1666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i="0" u="none" strike="noStrike" kern="0" cap="none" spc="0" normalizeH="0" baseline="0" noProof="0" dirty="0">
                <a:ln>
                  <a:noFill/>
                </a:ln>
                <a:solidFill>
                  <a:srgbClr val="DCDCDC"/>
                </a:solidFill>
                <a:effectLst/>
                <a:uLnTx/>
                <a:uFillTx/>
                <a:latin typeface="Helvetica Neue Light" panose="020B0604020202020204" charset="0"/>
                <a:sym typeface="Arial"/>
              </a:rPr>
              <a:t>Open the file and save it as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i="0" u="none" strike="noStrike" kern="0" cap="none" spc="0" normalizeH="0" baseline="0" noProof="0" dirty="0">
                <a:ln>
                  <a:noFill/>
                </a:ln>
                <a:solidFill>
                  <a:srgbClr val="DCDCDC"/>
                </a:solidFill>
                <a:effectLst/>
                <a:uLnTx/>
                <a:uFillTx/>
                <a:latin typeface="Helvetica Neue Light" panose="020B0604020202020204" charset="0"/>
                <a:sym typeface="Arial"/>
              </a:rPr>
              <a:t>“CSV (Comma delimited)”.</a:t>
            </a:r>
          </a:p>
        </p:txBody>
      </p:sp>
    </p:spTree>
    <p:extLst>
      <p:ext uri="{BB962C8B-B14F-4D97-AF65-F5344CB8AC3E}">
        <p14:creationId xmlns:p14="http://schemas.microsoft.com/office/powerpoint/2010/main" val="770474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 + Smartphone</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Map creation</a:t>
            </a:r>
          </a:p>
        </p:txBody>
      </p:sp>
      <p:pic>
        <p:nvPicPr>
          <p:cNvPr id="6" name="Picture 5">
            <a:extLst>
              <a:ext uri="{FF2B5EF4-FFF2-40B4-BE49-F238E27FC236}">
                <a16:creationId xmlns:a16="http://schemas.microsoft.com/office/drawing/2014/main" id="{C2759697-BC62-4036-AB6E-FCFE4E949104}"/>
              </a:ext>
            </a:extLst>
          </p:cNvPr>
          <p:cNvPicPr>
            <a:picLocks noChangeAspect="1"/>
          </p:cNvPicPr>
          <p:nvPr/>
        </p:nvPicPr>
        <p:blipFill>
          <a:blip r:embed="rId3"/>
          <a:stretch>
            <a:fillRect/>
          </a:stretch>
        </p:blipFill>
        <p:spPr>
          <a:xfrm>
            <a:off x="7413415" y="4069393"/>
            <a:ext cx="6315707" cy="5220000"/>
          </a:xfrm>
          <a:prstGeom prst="rect">
            <a:avLst/>
          </a:prstGeom>
        </p:spPr>
      </p:pic>
      <p:grpSp>
        <p:nvGrpSpPr>
          <p:cNvPr id="11" name="Group 10">
            <a:extLst>
              <a:ext uri="{FF2B5EF4-FFF2-40B4-BE49-F238E27FC236}">
                <a16:creationId xmlns:a16="http://schemas.microsoft.com/office/drawing/2014/main" id="{71345B97-604C-426E-8C1C-92C0EBA229E5}"/>
              </a:ext>
            </a:extLst>
          </p:cNvPr>
          <p:cNvGrpSpPr/>
          <p:nvPr/>
        </p:nvGrpSpPr>
        <p:grpSpPr>
          <a:xfrm>
            <a:off x="647033" y="9310118"/>
            <a:ext cx="6271430" cy="3093813"/>
            <a:chOff x="1061359" y="8497180"/>
            <a:chExt cx="4214004" cy="3093813"/>
          </a:xfrm>
        </p:grpSpPr>
        <p:cxnSp>
          <p:nvCxnSpPr>
            <p:cNvPr id="12" name="Straight Connector 33">
              <a:extLst>
                <a:ext uri="{FF2B5EF4-FFF2-40B4-BE49-F238E27FC236}">
                  <a16:creationId xmlns:a16="http://schemas.microsoft.com/office/drawing/2014/main" id="{F25D235F-18B2-425B-B1C6-802D24527816}"/>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5">
              <a:extLst>
                <a:ext uri="{FF2B5EF4-FFF2-40B4-BE49-F238E27FC236}">
                  <a16:creationId xmlns:a16="http://schemas.microsoft.com/office/drawing/2014/main" id="{65366B0D-92F0-4C08-A593-146D1EDF04FC}"/>
                </a:ext>
              </a:extLst>
            </p:cNvPr>
            <p:cNvSpPr txBox="1"/>
            <p:nvPr/>
          </p:nvSpPr>
          <p:spPr>
            <a:xfrm>
              <a:off x="1061359" y="8497180"/>
              <a:ext cx="421400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Sites information placeholders</a:t>
              </a:r>
            </a:p>
          </p:txBody>
        </p:sp>
        <p:sp>
          <p:nvSpPr>
            <p:cNvPr id="15" name="Rectángulo 68">
              <a:extLst>
                <a:ext uri="{FF2B5EF4-FFF2-40B4-BE49-F238E27FC236}">
                  <a16:creationId xmlns:a16="http://schemas.microsoft.com/office/drawing/2014/main" id="{223DAC80-DFF0-40D5-8FA3-FD1620BD28D1}"/>
                </a:ext>
              </a:extLst>
            </p:cNvPr>
            <p:cNvSpPr/>
            <p:nvPr/>
          </p:nvSpPr>
          <p:spPr>
            <a:xfrm>
              <a:off x="1179492" y="9114973"/>
              <a:ext cx="4045391" cy="247602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Select all available attributes to create placeholders.</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lang="en-US" sz="2800" dirty="0">
                  <a:solidFill>
                    <a:srgbClr val="444950"/>
                  </a:solidFill>
                  <a:latin typeface="Helvetica Neue Light"/>
                </a:rPr>
                <a:t>This will allow to fill each attribute during site visit (for smartphone option).</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grpSp>
        <p:nvGrpSpPr>
          <p:cNvPr id="25" name="Group 24">
            <a:extLst>
              <a:ext uri="{FF2B5EF4-FFF2-40B4-BE49-F238E27FC236}">
                <a16:creationId xmlns:a16="http://schemas.microsoft.com/office/drawing/2014/main" id="{CBB457D4-6690-4519-9D7F-780DEE77927A}"/>
              </a:ext>
            </a:extLst>
          </p:cNvPr>
          <p:cNvGrpSpPr/>
          <p:nvPr/>
        </p:nvGrpSpPr>
        <p:grpSpPr>
          <a:xfrm>
            <a:off x="7411402" y="9310118"/>
            <a:ext cx="6309794" cy="3093813"/>
            <a:chOff x="1179491" y="8497180"/>
            <a:chExt cx="4045394" cy="3093813"/>
          </a:xfrm>
        </p:grpSpPr>
        <p:cxnSp>
          <p:nvCxnSpPr>
            <p:cNvPr id="26" name="Straight Connector 33">
              <a:extLst>
                <a:ext uri="{FF2B5EF4-FFF2-40B4-BE49-F238E27FC236}">
                  <a16:creationId xmlns:a16="http://schemas.microsoft.com/office/drawing/2014/main" id="{95460172-5973-43AE-B930-89A24F164D98}"/>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TextBox 5">
              <a:extLst>
                <a:ext uri="{FF2B5EF4-FFF2-40B4-BE49-F238E27FC236}">
                  <a16:creationId xmlns:a16="http://schemas.microsoft.com/office/drawing/2014/main" id="{A89FDFFC-58DC-41E8-A069-CF4771974A47}"/>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Name your marker</a:t>
              </a:r>
            </a:p>
          </p:txBody>
        </p:sp>
        <p:sp>
          <p:nvSpPr>
            <p:cNvPr id="28" name="Rectángulo 68">
              <a:extLst>
                <a:ext uri="{FF2B5EF4-FFF2-40B4-BE49-F238E27FC236}">
                  <a16:creationId xmlns:a16="http://schemas.microsoft.com/office/drawing/2014/main" id="{CFB16DD6-86B9-44E7-9182-85EA95AFC895}"/>
                </a:ext>
              </a:extLst>
            </p:cNvPr>
            <p:cNvSpPr/>
            <p:nvPr/>
          </p:nvSpPr>
          <p:spPr>
            <a:xfrm>
              <a:off x="1179491" y="9114973"/>
              <a:ext cx="4045393" cy="247602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It is recommended to name the marker after the Site ID or the Site Name. </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For this example, we named it after the Site Name.</a:t>
              </a:r>
            </a:p>
          </p:txBody>
        </p:sp>
      </p:grpSp>
      <p:sp>
        <p:nvSpPr>
          <p:cNvPr id="34" name="Rectangle 33">
            <a:extLst>
              <a:ext uri="{FF2B5EF4-FFF2-40B4-BE49-F238E27FC236}">
                <a16:creationId xmlns:a16="http://schemas.microsoft.com/office/drawing/2014/main" id="{81459EF7-C24B-4975-A77C-994FF63749C7}"/>
              </a:ext>
            </a:extLst>
          </p:cNvPr>
          <p:cNvSpPr/>
          <p:nvPr/>
        </p:nvSpPr>
        <p:spPr>
          <a:xfrm>
            <a:off x="7904343" y="5975553"/>
            <a:ext cx="1793708" cy="3992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grpSp>
        <p:nvGrpSpPr>
          <p:cNvPr id="37" name="Group 36">
            <a:extLst>
              <a:ext uri="{FF2B5EF4-FFF2-40B4-BE49-F238E27FC236}">
                <a16:creationId xmlns:a16="http://schemas.microsoft.com/office/drawing/2014/main" id="{F12518B4-616E-4818-81F8-6FC3864DF701}"/>
              </a:ext>
            </a:extLst>
          </p:cNvPr>
          <p:cNvGrpSpPr/>
          <p:nvPr/>
        </p:nvGrpSpPr>
        <p:grpSpPr>
          <a:xfrm>
            <a:off x="14289258" y="9300523"/>
            <a:ext cx="9667289" cy="1813569"/>
            <a:chOff x="1179490" y="8497180"/>
            <a:chExt cx="4045395" cy="1813569"/>
          </a:xfrm>
        </p:grpSpPr>
        <p:cxnSp>
          <p:nvCxnSpPr>
            <p:cNvPr id="38" name="Straight Connector 33">
              <a:extLst>
                <a:ext uri="{FF2B5EF4-FFF2-40B4-BE49-F238E27FC236}">
                  <a16:creationId xmlns:a16="http://schemas.microsoft.com/office/drawing/2014/main" id="{BC9DF985-4998-4802-AA86-FCAFE27CAE6D}"/>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5">
              <a:extLst>
                <a:ext uri="{FF2B5EF4-FFF2-40B4-BE49-F238E27FC236}">
                  <a16:creationId xmlns:a16="http://schemas.microsoft.com/office/drawing/2014/main" id="{AB085798-605C-49F5-92F1-F4B90DC1BD6B}"/>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Site’s view</a:t>
              </a:r>
            </a:p>
          </p:txBody>
        </p:sp>
        <p:sp>
          <p:nvSpPr>
            <p:cNvPr id="40" name="Rectángulo 68">
              <a:extLst>
                <a:ext uri="{FF2B5EF4-FFF2-40B4-BE49-F238E27FC236}">
                  <a16:creationId xmlns:a16="http://schemas.microsoft.com/office/drawing/2014/main" id="{DB5ACEC0-08E6-4257-BEF7-68C614636632}"/>
                </a:ext>
              </a:extLst>
            </p:cNvPr>
            <p:cNvSpPr/>
            <p:nvPr/>
          </p:nvSpPr>
          <p:spPr>
            <a:xfrm>
              <a:off x="1179490" y="9137276"/>
              <a:ext cx="4043559" cy="11734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This is how your site will see.</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lang="en-US" sz="2800" dirty="0">
                  <a:solidFill>
                    <a:srgbClr val="444950"/>
                  </a:solidFill>
                  <a:latin typeface="Helvetica Neue Light"/>
                </a:rPr>
                <a:t>(This example considers the Dummy site option).</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sp>
        <p:nvSpPr>
          <p:cNvPr id="47" name="Oval 46">
            <a:extLst>
              <a:ext uri="{FF2B5EF4-FFF2-40B4-BE49-F238E27FC236}">
                <a16:creationId xmlns:a16="http://schemas.microsoft.com/office/drawing/2014/main" id="{32D68B04-1DB9-497B-94CE-D716E48E5F54}"/>
              </a:ext>
            </a:extLst>
          </p:cNvPr>
          <p:cNvSpPr/>
          <p:nvPr/>
        </p:nvSpPr>
        <p:spPr>
          <a:xfrm>
            <a:off x="7184342" y="3905417"/>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CEAEB"/>
                </a:solidFill>
                <a:latin typeface="Helvetica Neue" panose="020B0604020202020204" charset="0"/>
              </a:rPr>
              <a:t>7</a:t>
            </a:r>
          </a:p>
        </p:txBody>
      </p:sp>
      <p:pic>
        <p:nvPicPr>
          <p:cNvPr id="3" name="Picture 2">
            <a:extLst>
              <a:ext uri="{FF2B5EF4-FFF2-40B4-BE49-F238E27FC236}">
                <a16:creationId xmlns:a16="http://schemas.microsoft.com/office/drawing/2014/main" id="{A732FC81-6C31-4952-B76C-D7CBC7557C96}"/>
              </a:ext>
            </a:extLst>
          </p:cNvPr>
          <p:cNvPicPr>
            <a:picLocks noChangeAspect="1"/>
          </p:cNvPicPr>
          <p:nvPr/>
        </p:nvPicPr>
        <p:blipFill rotWithShape="1">
          <a:blip r:embed="rId4"/>
          <a:srcRect l="52804" t="28929"/>
          <a:stretch/>
        </p:blipFill>
        <p:spPr>
          <a:xfrm>
            <a:off x="851045" y="4090174"/>
            <a:ext cx="6129284" cy="5220000"/>
          </a:xfrm>
          <a:prstGeom prst="rect">
            <a:avLst/>
          </a:prstGeom>
        </p:spPr>
      </p:pic>
      <p:sp>
        <p:nvSpPr>
          <p:cNvPr id="33" name="Rectangle 32">
            <a:extLst>
              <a:ext uri="{FF2B5EF4-FFF2-40B4-BE49-F238E27FC236}">
                <a16:creationId xmlns:a16="http://schemas.microsoft.com/office/drawing/2014/main" id="{11C6BF1A-C607-4DA0-B062-51D0CAFA0365}"/>
              </a:ext>
            </a:extLst>
          </p:cNvPr>
          <p:cNvSpPr/>
          <p:nvPr/>
        </p:nvSpPr>
        <p:spPr>
          <a:xfrm>
            <a:off x="1510172" y="5760786"/>
            <a:ext cx="2601076" cy="249111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46" name="Oval 45">
            <a:extLst>
              <a:ext uri="{FF2B5EF4-FFF2-40B4-BE49-F238E27FC236}">
                <a16:creationId xmlns:a16="http://schemas.microsoft.com/office/drawing/2014/main" id="{34ADD9F5-0BE9-4A5E-BD9B-9C354C60596D}"/>
              </a:ext>
            </a:extLst>
          </p:cNvPr>
          <p:cNvSpPr/>
          <p:nvPr/>
        </p:nvSpPr>
        <p:spPr>
          <a:xfrm>
            <a:off x="573179" y="3905417"/>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CEAEB"/>
                </a:solidFill>
                <a:latin typeface="Helvetica Neue" panose="020B0604020202020204" charset="0"/>
              </a:rPr>
              <a:t>6</a:t>
            </a:r>
          </a:p>
        </p:txBody>
      </p:sp>
      <p:pic>
        <p:nvPicPr>
          <p:cNvPr id="8" name="Picture 7">
            <a:extLst>
              <a:ext uri="{FF2B5EF4-FFF2-40B4-BE49-F238E27FC236}">
                <a16:creationId xmlns:a16="http://schemas.microsoft.com/office/drawing/2014/main" id="{6315841A-50FD-40B3-BD19-44A2F7FD3211}"/>
              </a:ext>
            </a:extLst>
          </p:cNvPr>
          <p:cNvPicPr>
            <a:picLocks noChangeAspect="1"/>
          </p:cNvPicPr>
          <p:nvPr/>
        </p:nvPicPr>
        <p:blipFill>
          <a:blip r:embed="rId5"/>
          <a:stretch>
            <a:fillRect/>
          </a:stretch>
        </p:blipFill>
        <p:spPr>
          <a:xfrm>
            <a:off x="14121551" y="2734426"/>
            <a:ext cx="9998315" cy="6480000"/>
          </a:xfrm>
          <a:prstGeom prst="rect">
            <a:avLst/>
          </a:prstGeom>
        </p:spPr>
      </p:pic>
      <p:sp>
        <p:nvSpPr>
          <p:cNvPr id="48" name="Oval 47">
            <a:extLst>
              <a:ext uri="{FF2B5EF4-FFF2-40B4-BE49-F238E27FC236}">
                <a16:creationId xmlns:a16="http://schemas.microsoft.com/office/drawing/2014/main" id="{879D3283-86BD-43BE-9147-B87549903CA9}"/>
              </a:ext>
            </a:extLst>
          </p:cNvPr>
          <p:cNvSpPr/>
          <p:nvPr/>
        </p:nvSpPr>
        <p:spPr>
          <a:xfrm>
            <a:off x="13761551" y="2374426"/>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CEAEB"/>
                </a:solidFill>
                <a:latin typeface="Helvetica Neue" panose="020B0604020202020204" charset="0"/>
              </a:rPr>
              <a:t>8</a:t>
            </a:r>
          </a:p>
        </p:txBody>
      </p:sp>
    </p:spTree>
    <p:extLst>
      <p:ext uri="{BB962C8B-B14F-4D97-AF65-F5344CB8AC3E}">
        <p14:creationId xmlns:p14="http://schemas.microsoft.com/office/powerpoint/2010/main" val="3888616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 + Smartphone</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Summary</a:t>
            </a:r>
          </a:p>
        </p:txBody>
      </p:sp>
      <p:sp>
        <p:nvSpPr>
          <p:cNvPr id="34" name="Google Shape;231;p29">
            <a:extLst>
              <a:ext uri="{FF2B5EF4-FFF2-40B4-BE49-F238E27FC236}">
                <a16:creationId xmlns:a16="http://schemas.microsoft.com/office/drawing/2014/main" id="{1BA6A24D-306B-4DF6-B662-83E60946021A}"/>
              </a:ext>
            </a:extLst>
          </p:cNvPr>
          <p:cNvSpPr txBox="1">
            <a:spLocks/>
          </p:cNvSpPr>
          <p:nvPr/>
        </p:nvSpPr>
        <p:spPr>
          <a:xfrm>
            <a:off x="1080572" y="3746090"/>
            <a:ext cx="8617610" cy="88628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20000"/>
              </a:lnSpc>
              <a:spcBef>
                <a:spcPts val="3000"/>
              </a:spcBef>
              <a:spcAft>
                <a:spcPts val="0"/>
              </a:spcAft>
              <a:buClr>
                <a:srgbClr val="444950"/>
              </a:buClr>
              <a:buSzPts val="3000"/>
              <a:buFont typeface="Helvetica Neue Light"/>
              <a:buNone/>
              <a:tabLst/>
              <a:defRPr/>
            </a:pPr>
            <a:r>
              <a:rPr kumimoji="0" lang="en-US" sz="3200" b="0" i="0" u="none" strike="noStrike" kern="0" cap="none" spc="0" normalizeH="0" baseline="0" noProof="0" dirty="0">
                <a:ln>
                  <a:noFill/>
                </a:ln>
                <a:solidFill>
                  <a:srgbClr val="5700A6"/>
                </a:solidFill>
                <a:effectLst/>
                <a:uLnTx/>
                <a:uFillTx/>
                <a:latin typeface="Helvetica Neue Light"/>
                <a:sym typeface="Helvetica Neue Light"/>
              </a:rPr>
              <a:t>Smartphone option Summary</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rPr>
              <a:t>During the site visit you will be able to:</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Add as many sites as required</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Capture photographic evidence to be uploaded on a PC once the visit has finished.</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Several team members can access the same map simultaneously and work independently adding their own sites.</a:t>
            </a:r>
          </a:p>
        </p:txBody>
      </p:sp>
      <p:cxnSp>
        <p:nvCxnSpPr>
          <p:cNvPr id="35" name="Conector recto 22">
            <a:extLst>
              <a:ext uri="{FF2B5EF4-FFF2-40B4-BE49-F238E27FC236}">
                <a16:creationId xmlns:a16="http://schemas.microsoft.com/office/drawing/2014/main" id="{18C3DBC8-9946-436D-8829-B3D34C995146}"/>
              </a:ext>
            </a:extLst>
          </p:cNvPr>
          <p:cNvCxnSpPr>
            <a:cxnSpLocks/>
          </p:cNvCxnSpPr>
          <p:nvPr/>
        </p:nvCxnSpPr>
        <p:spPr>
          <a:xfrm>
            <a:off x="1080572" y="4713881"/>
            <a:ext cx="8617610" cy="0"/>
          </a:xfrm>
          <a:prstGeom prst="line">
            <a:avLst/>
          </a:prstGeom>
          <a:ln>
            <a:solidFill>
              <a:srgbClr val="5700A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FF38DEE-FA13-4F01-8328-B7C2A2508081}"/>
              </a:ext>
            </a:extLst>
          </p:cNvPr>
          <p:cNvPicPr>
            <a:picLocks noChangeAspect="1"/>
          </p:cNvPicPr>
          <p:nvPr/>
        </p:nvPicPr>
        <p:blipFill>
          <a:blip r:embed="rId3"/>
          <a:stretch>
            <a:fillRect/>
          </a:stretch>
        </p:blipFill>
        <p:spPr>
          <a:xfrm>
            <a:off x="15969243" y="6434166"/>
            <a:ext cx="7709400" cy="5760000"/>
          </a:xfrm>
          <a:prstGeom prst="rect">
            <a:avLst/>
          </a:prstGeom>
        </p:spPr>
      </p:pic>
      <p:pic>
        <p:nvPicPr>
          <p:cNvPr id="3" name="Picture 2">
            <a:extLst>
              <a:ext uri="{FF2B5EF4-FFF2-40B4-BE49-F238E27FC236}">
                <a16:creationId xmlns:a16="http://schemas.microsoft.com/office/drawing/2014/main" id="{A4DDDF75-7E47-4722-83AB-28AAAE3122B7}"/>
              </a:ext>
            </a:extLst>
          </p:cNvPr>
          <p:cNvPicPr>
            <a:picLocks noChangeAspect="1"/>
          </p:cNvPicPr>
          <p:nvPr/>
        </p:nvPicPr>
        <p:blipFill>
          <a:blip r:embed="rId4"/>
          <a:stretch>
            <a:fillRect/>
          </a:stretch>
        </p:blipFill>
        <p:spPr>
          <a:xfrm>
            <a:off x="10434753" y="3340382"/>
            <a:ext cx="7694490" cy="4320000"/>
          </a:xfrm>
          <a:prstGeom prst="rect">
            <a:avLst/>
          </a:prstGeom>
        </p:spPr>
      </p:pic>
    </p:spTree>
    <p:extLst>
      <p:ext uri="{BB962C8B-B14F-4D97-AF65-F5344CB8AC3E}">
        <p14:creationId xmlns:p14="http://schemas.microsoft.com/office/powerpoint/2010/main" val="2738270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91021CD6-4920-403F-99E8-3661CE6301CD}"/>
              </a:ext>
            </a:extLst>
          </p:cNvPr>
          <p:cNvPicPr>
            <a:picLocks noChangeAspect="1"/>
          </p:cNvPicPr>
          <p:nvPr/>
        </p:nvPicPr>
        <p:blipFill rotWithShape="1">
          <a:blip r:embed="rId3"/>
          <a:srcRect t="3110"/>
          <a:stretch/>
        </p:blipFill>
        <p:spPr>
          <a:xfrm>
            <a:off x="10603448" y="2599240"/>
            <a:ext cx="3618000" cy="7595174"/>
          </a:xfrm>
          <a:prstGeom prst="rect">
            <a:avLst/>
          </a:prstGeom>
        </p:spPr>
      </p:pic>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 + Smartphone</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Site addition – Smartphone</a:t>
            </a:r>
          </a:p>
        </p:txBody>
      </p:sp>
      <p:pic>
        <p:nvPicPr>
          <p:cNvPr id="7" name="Picture 6" descr="Graphical user interface, application&#10;&#10;Description automatically generated">
            <a:extLst>
              <a:ext uri="{FF2B5EF4-FFF2-40B4-BE49-F238E27FC236}">
                <a16:creationId xmlns:a16="http://schemas.microsoft.com/office/drawing/2014/main" id="{B45EBE6D-A583-417F-8B94-1A6175B0D5C6}"/>
              </a:ext>
            </a:extLst>
          </p:cNvPr>
          <p:cNvPicPr>
            <a:picLocks noChangeAspect="1"/>
          </p:cNvPicPr>
          <p:nvPr/>
        </p:nvPicPr>
        <p:blipFill rotWithShape="1">
          <a:blip r:embed="rId4">
            <a:extLst>
              <a:ext uri="{28A0092B-C50C-407E-A947-70E740481C1C}">
                <a14:useLocalDpi xmlns:a14="http://schemas.microsoft.com/office/drawing/2010/main" val="0"/>
              </a:ext>
            </a:extLst>
          </a:blip>
          <a:srcRect t="3566" b="44496"/>
          <a:stretch/>
        </p:blipFill>
        <p:spPr>
          <a:xfrm>
            <a:off x="331214" y="4863287"/>
            <a:ext cx="4670664" cy="5256000"/>
          </a:xfrm>
          <a:prstGeom prst="rect">
            <a:avLst/>
          </a:prstGeom>
        </p:spPr>
      </p:pic>
      <p:sp>
        <p:nvSpPr>
          <p:cNvPr id="29" name="Oval 28">
            <a:extLst>
              <a:ext uri="{FF2B5EF4-FFF2-40B4-BE49-F238E27FC236}">
                <a16:creationId xmlns:a16="http://schemas.microsoft.com/office/drawing/2014/main" id="{2E89C6D2-0734-4B34-9526-BAC1923F343F}"/>
              </a:ext>
            </a:extLst>
          </p:cNvPr>
          <p:cNvSpPr/>
          <p:nvPr/>
        </p:nvSpPr>
        <p:spPr>
          <a:xfrm>
            <a:off x="135982" y="4263973"/>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a:ln>
                  <a:noFill/>
                </a:ln>
                <a:solidFill>
                  <a:srgbClr val="ECEAEB"/>
                </a:solidFill>
                <a:effectLst/>
                <a:uLnTx/>
                <a:uFillTx/>
                <a:latin typeface="Helvetica Neue" panose="020B0604020202020204" charset="0"/>
                <a:ea typeface="+mn-ea"/>
                <a:cs typeface="+mn-cs"/>
                <a:sym typeface="Arial"/>
              </a:rPr>
              <a:t>1</a:t>
            </a:r>
            <a:endPar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endParaRPr>
          </a:p>
        </p:txBody>
      </p:sp>
      <p:pic>
        <p:nvPicPr>
          <p:cNvPr id="16" name="Picture 15">
            <a:extLst>
              <a:ext uri="{FF2B5EF4-FFF2-40B4-BE49-F238E27FC236}">
                <a16:creationId xmlns:a16="http://schemas.microsoft.com/office/drawing/2014/main" id="{DF9C1DA9-EF38-4E13-95D2-64890A8D44FC}"/>
              </a:ext>
            </a:extLst>
          </p:cNvPr>
          <p:cNvPicPr>
            <a:picLocks noChangeAspect="1"/>
          </p:cNvPicPr>
          <p:nvPr/>
        </p:nvPicPr>
        <p:blipFill>
          <a:blip r:embed="rId5"/>
          <a:stretch>
            <a:fillRect/>
          </a:stretch>
        </p:blipFill>
        <p:spPr>
          <a:xfrm>
            <a:off x="5994326" y="2622268"/>
            <a:ext cx="3618000" cy="7549118"/>
          </a:xfrm>
          <a:prstGeom prst="rect">
            <a:avLst/>
          </a:prstGeom>
        </p:spPr>
      </p:pic>
      <p:grpSp>
        <p:nvGrpSpPr>
          <p:cNvPr id="30" name="Group 29">
            <a:extLst>
              <a:ext uri="{FF2B5EF4-FFF2-40B4-BE49-F238E27FC236}">
                <a16:creationId xmlns:a16="http://schemas.microsoft.com/office/drawing/2014/main" id="{0EC501EE-A378-4E64-B98D-637C64073A03}"/>
              </a:ext>
            </a:extLst>
          </p:cNvPr>
          <p:cNvGrpSpPr/>
          <p:nvPr/>
        </p:nvGrpSpPr>
        <p:grpSpPr>
          <a:xfrm>
            <a:off x="5835005" y="10365810"/>
            <a:ext cx="4045394" cy="1773866"/>
            <a:chOff x="1179491" y="8497180"/>
            <a:chExt cx="4045394" cy="1773866"/>
          </a:xfrm>
        </p:grpSpPr>
        <p:cxnSp>
          <p:nvCxnSpPr>
            <p:cNvPr id="31" name="Straight Connector 33">
              <a:extLst>
                <a:ext uri="{FF2B5EF4-FFF2-40B4-BE49-F238E27FC236}">
                  <a16:creationId xmlns:a16="http://schemas.microsoft.com/office/drawing/2014/main" id="{156B2A6B-6AA9-44A4-870A-02AFEB1A4B2A}"/>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TextBox 5">
              <a:extLst>
                <a:ext uri="{FF2B5EF4-FFF2-40B4-BE49-F238E27FC236}">
                  <a16:creationId xmlns:a16="http://schemas.microsoft.com/office/drawing/2014/main" id="{AC59E085-0EC4-43EC-A336-31AC15760AEE}"/>
                </a:ext>
              </a:extLst>
            </p:cNvPr>
            <p:cNvSpPr txBox="1"/>
            <p:nvPr/>
          </p:nvSpPr>
          <p:spPr>
            <a:xfrm>
              <a:off x="1811568" y="8497180"/>
              <a:ext cx="282607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Set an account</a:t>
              </a:r>
            </a:p>
          </p:txBody>
        </p:sp>
        <p:sp>
          <p:nvSpPr>
            <p:cNvPr id="37" name="Rectángulo 68">
              <a:extLst>
                <a:ext uri="{FF2B5EF4-FFF2-40B4-BE49-F238E27FC236}">
                  <a16:creationId xmlns:a16="http://schemas.microsoft.com/office/drawing/2014/main" id="{91667B9F-1FE5-4689-BD6C-508DC092677B}"/>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Input a Google account to use the app.</a:t>
              </a:r>
            </a:p>
          </p:txBody>
        </p:sp>
      </p:grpSp>
      <p:sp>
        <p:nvSpPr>
          <p:cNvPr id="41" name="Rectangle 40">
            <a:extLst>
              <a:ext uri="{FF2B5EF4-FFF2-40B4-BE49-F238E27FC236}">
                <a16:creationId xmlns:a16="http://schemas.microsoft.com/office/drawing/2014/main" id="{EB1235F0-06FF-43DF-ACAF-1F95F3153A4B}"/>
              </a:ext>
            </a:extLst>
          </p:cNvPr>
          <p:cNvSpPr/>
          <p:nvPr/>
        </p:nvSpPr>
        <p:spPr>
          <a:xfrm>
            <a:off x="10594229" y="3185582"/>
            <a:ext cx="3403858" cy="69418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50340C"/>
              </a:solidFill>
              <a:effectLst/>
              <a:uLnTx/>
              <a:uFillTx/>
              <a:latin typeface="Arial"/>
              <a:ea typeface="+mn-ea"/>
              <a:cs typeface="+mn-cs"/>
              <a:sym typeface="Arial"/>
            </a:endParaRPr>
          </a:p>
        </p:txBody>
      </p:sp>
      <p:grpSp>
        <p:nvGrpSpPr>
          <p:cNvPr id="42" name="Group 41">
            <a:extLst>
              <a:ext uri="{FF2B5EF4-FFF2-40B4-BE49-F238E27FC236}">
                <a16:creationId xmlns:a16="http://schemas.microsoft.com/office/drawing/2014/main" id="{7303425E-959B-4CF8-B281-FA1A6E314BD6}"/>
              </a:ext>
            </a:extLst>
          </p:cNvPr>
          <p:cNvGrpSpPr/>
          <p:nvPr/>
        </p:nvGrpSpPr>
        <p:grpSpPr>
          <a:xfrm>
            <a:off x="10373401" y="10365810"/>
            <a:ext cx="4045394" cy="1773866"/>
            <a:chOff x="1179491" y="8497180"/>
            <a:chExt cx="4045394" cy="1773866"/>
          </a:xfrm>
        </p:grpSpPr>
        <p:cxnSp>
          <p:nvCxnSpPr>
            <p:cNvPr id="43" name="Straight Connector 33">
              <a:extLst>
                <a:ext uri="{FF2B5EF4-FFF2-40B4-BE49-F238E27FC236}">
                  <a16:creationId xmlns:a16="http://schemas.microsoft.com/office/drawing/2014/main" id="{60C59003-A192-4ED6-AB9B-78F75E5A2346}"/>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4" name="TextBox 5">
              <a:extLst>
                <a:ext uri="{FF2B5EF4-FFF2-40B4-BE49-F238E27FC236}">
                  <a16:creationId xmlns:a16="http://schemas.microsoft.com/office/drawing/2014/main" id="{6E3D9FB9-B7D4-405C-B18B-5296E0226C10}"/>
                </a:ext>
              </a:extLst>
            </p:cNvPr>
            <p:cNvSpPr txBox="1"/>
            <p:nvPr/>
          </p:nvSpPr>
          <p:spPr>
            <a:xfrm>
              <a:off x="1761027" y="8497180"/>
              <a:ext cx="288231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000" dirty="0">
                  <a:solidFill>
                    <a:srgbClr val="444950"/>
                  </a:solidFill>
                  <a:latin typeface="Helvetica Neue Light"/>
                  <a:ea typeface="+mn-ea"/>
                </a:rPr>
                <a:t>Open you map</a:t>
              </a:r>
              <a:endPar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endParaRPr>
            </a:p>
          </p:txBody>
        </p:sp>
        <p:sp>
          <p:nvSpPr>
            <p:cNvPr id="45" name="Rectángulo 68">
              <a:extLst>
                <a:ext uri="{FF2B5EF4-FFF2-40B4-BE49-F238E27FC236}">
                  <a16:creationId xmlns:a16="http://schemas.microsoft.com/office/drawing/2014/main" id="{2AAE8355-7203-45C6-9461-0349493E409B}"/>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Open your recently created map.</a:t>
              </a:r>
            </a:p>
          </p:txBody>
        </p:sp>
      </p:grpSp>
      <p:grpSp>
        <p:nvGrpSpPr>
          <p:cNvPr id="50" name="Group 49">
            <a:extLst>
              <a:ext uri="{FF2B5EF4-FFF2-40B4-BE49-F238E27FC236}">
                <a16:creationId xmlns:a16="http://schemas.microsoft.com/office/drawing/2014/main" id="{4BCBC1EB-B462-4D2F-BF39-AAA6D1384E97}"/>
              </a:ext>
            </a:extLst>
          </p:cNvPr>
          <p:cNvGrpSpPr/>
          <p:nvPr/>
        </p:nvGrpSpPr>
        <p:grpSpPr>
          <a:xfrm>
            <a:off x="794223" y="10365810"/>
            <a:ext cx="4045394" cy="1773866"/>
            <a:chOff x="1179491" y="8497180"/>
            <a:chExt cx="4045394" cy="1773866"/>
          </a:xfrm>
        </p:grpSpPr>
        <p:cxnSp>
          <p:nvCxnSpPr>
            <p:cNvPr id="51" name="Straight Connector 33">
              <a:extLst>
                <a:ext uri="{FF2B5EF4-FFF2-40B4-BE49-F238E27FC236}">
                  <a16:creationId xmlns:a16="http://schemas.microsoft.com/office/drawing/2014/main" id="{D70B7C5B-1C2E-4194-968C-7A29314E218E}"/>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
              <a:extLst>
                <a:ext uri="{FF2B5EF4-FFF2-40B4-BE49-F238E27FC236}">
                  <a16:creationId xmlns:a16="http://schemas.microsoft.com/office/drawing/2014/main" id="{C16CCFF4-54B9-4D57-9FEC-D8D490C43AFE}"/>
                </a:ext>
              </a:extLst>
            </p:cNvPr>
            <p:cNvSpPr txBox="1"/>
            <p:nvPr/>
          </p:nvSpPr>
          <p:spPr>
            <a:xfrm>
              <a:off x="1811568" y="8497180"/>
              <a:ext cx="248049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Get the app</a:t>
              </a:r>
            </a:p>
          </p:txBody>
        </p:sp>
        <p:sp>
          <p:nvSpPr>
            <p:cNvPr id="53" name="Rectángulo 68">
              <a:extLst>
                <a:ext uri="{FF2B5EF4-FFF2-40B4-BE49-F238E27FC236}">
                  <a16:creationId xmlns:a16="http://schemas.microsoft.com/office/drawing/2014/main" id="{8229A0E5-43C9-4E74-9594-C6F0C21EA927}"/>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Download the </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“Google My Maps” app.</a:t>
              </a:r>
            </a:p>
          </p:txBody>
        </p:sp>
      </p:grpSp>
      <p:sp>
        <p:nvSpPr>
          <p:cNvPr id="68" name="Oval 67">
            <a:extLst>
              <a:ext uri="{FF2B5EF4-FFF2-40B4-BE49-F238E27FC236}">
                <a16:creationId xmlns:a16="http://schemas.microsoft.com/office/drawing/2014/main" id="{2CFD5CFF-CDE7-4218-842B-0E28044AD081}"/>
              </a:ext>
            </a:extLst>
          </p:cNvPr>
          <p:cNvSpPr/>
          <p:nvPr/>
        </p:nvSpPr>
        <p:spPr>
          <a:xfrm>
            <a:off x="5586983" y="2238037"/>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a:ln>
                  <a:noFill/>
                </a:ln>
                <a:solidFill>
                  <a:srgbClr val="ECEAEB"/>
                </a:solidFill>
                <a:effectLst/>
                <a:uLnTx/>
                <a:uFillTx/>
                <a:latin typeface="Helvetica Neue" panose="020B0604020202020204" charset="0"/>
                <a:ea typeface="+mn-ea"/>
                <a:cs typeface="+mn-cs"/>
                <a:sym typeface="Arial"/>
              </a:rPr>
              <a:t>2</a:t>
            </a:r>
            <a:endPar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endParaRPr>
          </a:p>
        </p:txBody>
      </p:sp>
      <p:sp>
        <p:nvSpPr>
          <p:cNvPr id="69" name="Oval 68">
            <a:extLst>
              <a:ext uri="{FF2B5EF4-FFF2-40B4-BE49-F238E27FC236}">
                <a16:creationId xmlns:a16="http://schemas.microsoft.com/office/drawing/2014/main" id="{D1616D21-EFD1-48EC-B086-714C45DD1540}"/>
              </a:ext>
            </a:extLst>
          </p:cNvPr>
          <p:cNvSpPr/>
          <p:nvPr/>
        </p:nvSpPr>
        <p:spPr>
          <a:xfrm>
            <a:off x="10279705" y="2238037"/>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3</a:t>
            </a:r>
          </a:p>
        </p:txBody>
      </p:sp>
      <p:pic>
        <p:nvPicPr>
          <p:cNvPr id="54" name="Picture 53" descr="Map&#10;&#10;Description automatically generated">
            <a:extLst>
              <a:ext uri="{FF2B5EF4-FFF2-40B4-BE49-F238E27FC236}">
                <a16:creationId xmlns:a16="http://schemas.microsoft.com/office/drawing/2014/main" id="{095E9581-6C54-40D6-A981-BCB7F1EFEC0C}"/>
              </a:ext>
            </a:extLst>
          </p:cNvPr>
          <p:cNvPicPr>
            <a:picLocks noChangeAspect="1"/>
          </p:cNvPicPr>
          <p:nvPr/>
        </p:nvPicPr>
        <p:blipFill rotWithShape="1">
          <a:blip r:embed="rId6"/>
          <a:srcRect t="2479"/>
          <a:stretch/>
        </p:blipFill>
        <p:spPr>
          <a:xfrm>
            <a:off x="15202484" y="2634827"/>
            <a:ext cx="3560877" cy="7524000"/>
          </a:xfrm>
          <a:prstGeom prst="rect">
            <a:avLst/>
          </a:prstGeom>
        </p:spPr>
      </p:pic>
      <p:grpSp>
        <p:nvGrpSpPr>
          <p:cNvPr id="55" name="Group 54">
            <a:extLst>
              <a:ext uri="{FF2B5EF4-FFF2-40B4-BE49-F238E27FC236}">
                <a16:creationId xmlns:a16="http://schemas.microsoft.com/office/drawing/2014/main" id="{A537BC7F-B37B-4089-8DEA-49190B06DDF9}"/>
              </a:ext>
            </a:extLst>
          </p:cNvPr>
          <p:cNvGrpSpPr/>
          <p:nvPr/>
        </p:nvGrpSpPr>
        <p:grpSpPr>
          <a:xfrm>
            <a:off x="14924588" y="10365810"/>
            <a:ext cx="4008069" cy="2098892"/>
            <a:chOff x="1179491" y="8497180"/>
            <a:chExt cx="4045394" cy="2098892"/>
          </a:xfrm>
        </p:grpSpPr>
        <p:cxnSp>
          <p:nvCxnSpPr>
            <p:cNvPr id="56" name="Straight Connector 33">
              <a:extLst>
                <a:ext uri="{FF2B5EF4-FFF2-40B4-BE49-F238E27FC236}">
                  <a16:creationId xmlns:a16="http://schemas.microsoft.com/office/drawing/2014/main" id="{5E2F1C78-6C00-420F-A1BC-125885237CA3}"/>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Box 5">
              <a:extLst>
                <a:ext uri="{FF2B5EF4-FFF2-40B4-BE49-F238E27FC236}">
                  <a16:creationId xmlns:a16="http://schemas.microsoft.com/office/drawing/2014/main" id="{F1489772-F5AE-4347-817C-1424001F1F44}"/>
                </a:ext>
              </a:extLst>
            </p:cNvPr>
            <p:cNvSpPr txBox="1"/>
            <p:nvPr/>
          </p:nvSpPr>
          <p:spPr>
            <a:xfrm>
              <a:off x="1387864" y="8497180"/>
              <a:ext cx="360596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Center the map</a:t>
              </a:r>
            </a:p>
          </p:txBody>
        </p:sp>
        <p:sp>
          <p:nvSpPr>
            <p:cNvPr id="62" name="Rectángulo 68">
              <a:extLst>
                <a:ext uri="{FF2B5EF4-FFF2-40B4-BE49-F238E27FC236}">
                  <a16:creationId xmlns:a16="http://schemas.microsoft.com/office/drawing/2014/main" id="{B3CBFBC1-C2CF-4CBC-99A2-E1EC5974A277}"/>
                </a:ext>
              </a:extLst>
            </p:cNvPr>
            <p:cNvSpPr/>
            <p:nvPr/>
          </p:nvSpPr>
          <p:spPr>
            <a:xfrm>
              <a:off x="1179491" y="9130477"/>
              <a:ext cx="4045394" cy="1465595"/>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Click on the compass icon to center the map on yourself.</a:t>
              </a:r>
            </a:p>
          </p:txBody>
        </p:sp>
      </p:grpSp>
      <p:pic>
        <p:nvPicPr>
          <p:cNvPr id="77" name="Picture 76" descr="Map&#10;&#10;Description automatically generated">
            <a:extLst>
              <a:ext uri="{FF2B5EF4-FFF2-40B4-BE49-F238E27FC236}">
                <a16:creationId xmlns:a16="http://schemas.microsoft.com/office/drawing/2014/main" id="{57BBB423-B072-410D-925B-E089A5DF2393}"/>
              </a:ext>
            </a:extLst>
          </p:cNvPr>
          <p:cNvPicPr>
            <a:picLocks noChangeAspect="1"/>
          </p:cNvPicPr>
          <p:nvPr/>
        </p:nvPicPr>
        <p:blipFill rotWithShape="1">
          <a:blip r:embed="rId7"/>
          <a:srcRect t="2820"/>
          <a:stretch/>
        </p:blipFill>
        <p:spPr>
          <a:xfrm>
            <a:off x="19744397" y="2647386"/>
            <a:ext cx="3573404" cy="7524000"/>
          </a:xfrm>
          <a:prstGeom prst="rect">
            <a:avLst/>
          </a:prstGeom>
        </p:spPr>
      </p:pic>
      <p:grpSp>
        <p:nvGrpSpPr>
          <p:cNvPr id="78" name="Group 77">
            <a:extLst>
              <a:ext uri="{FF2B5EF4-FFF2-40B4-BE49-F238E27FC236}">
                <a16:creationId xmlns:a16="http://schemas.microsoft.com/office/drawing/2014/main" id="{F2045019-99AF-4472-8CFD-0D06255323BE}"/>
              </a:ext>
            </a:extLst>
          </p:cNvPr>
          <p:cNvGrpSpPr/>
          <p:nvPr/>
        </p:nvGrpSpPr>
        <p:grpSpPr>
          <a:xfrm>
            <a:off x="19721148" y="10365810"/>
            <a:ext cx="4060620" cy="1632808"/>
            <a:chOff x="1179491" y="8497180"/>
            <a:chExt cx="4098435" cy="1632808"/>
          </a:xfrm>
        </p:grpSpPr>
        <p:cxnSp>
          <p:nvCxnSpPr>
            <p:cNvPr id="79" name="Straight Connector 33">
              <a:extLst>
                <a:ext uri="{FF2B5EF4-FFF2-40B4-BE49-F238E27FC236}">
                  <a16:creationId xmlns:a16="http://schemas.microsoft.com/office/drawing/2014/main" id="{C84DE98E-A213-4361-8BFD-D52C9810A380}"/>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0" name="TextBox 5">
              <a:extLst>
                <a:ext uri="{FF2B5EF4-FFF2-40B4-BE49-F238E27FC236}">
                  <a16:creationId xmlns:a16="http://schemas.microsoft.com/office/drawing/2014/main" id="{882693A7-8E69-4695-A410-6BA25823867E}"/>
                </a:ext>
              </a:extLst>
            </p:cNvPr>
            <p:cNvSpPr txBox="1"/>
            <p:nvPr/>
          </p:nvSpPr>
          <p:spPr>
            <a:xfrm>
              <a:off x="1387864" y="8497180"/>
              <a:ext cx="360596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Add new site</a:t>
              </a:r>
            </a:p>
          </p:txBody>
        </p:sp>
        <p:sp>
          <p:nvSpPr>
            <p:cNvPr id="81" name="Rectángulo 68">
              <a:extLst>
                <a:ext uri="{FF2B5EF4-FFF2-40B4-BE49-F238E27FC236}">
                  <a16:creationId xmlns:a16="http://schemas.microsoft.com/office/drawing/2014/main" id="{89DDD16F-C02B-4F78-ACCD-B3238B17958F}"/>
                </a:ext>
              </a:extLst>
            </p:cNvPr>
            <p:cNvSpPr/>
            <p:nvPr/>
          </p:nvSpPr>
          <p:spPr>
            <a:xfrm>
              <a:off x="1232533" y="9169240"/>
              <a:ext cx="4045393" cy="96074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Click on the plus (“+”) to add a new site.</a:t>
              </a:r>
            </a:p>
          </p:txBody>
        </p:sp>
      </p:grpSp>
      <p:sp>
        <p:nvSpPr>
          <p:cNvPr id="70" name="Oval 69">
            <a:extLst>
              <a:ext uri="{FF2B5EF4-FFF2-40B4-BE49-F238E27FC236}">
                <a16:creationId xmlns:a16="http://schemas.microsoft.com/office/drawing/2014/main" id="{FDA704CD-6D01-48C9-A647-6A153358063E}"/>
              </a:ext>
            </a:extLst>
          </p:cNvPr>
          <p:cNvSpPr/>
          <p:nvPr/>
        </p:nvSpPr>
        <p:spPr>
          <a:xfrm>
            <a:off x="14856548" y="2238037"/>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a:ln>
                  <a:noFill/>
                </a:ln>
                <a:solidFill>
                  <a:srgbClr val="ECEAEB"/>
                </a:solidFill>
                <a:effectLst/>
                <a:uLnTx/>
                <a:uFillTx/>
                <a:latin typeface="Helvetica Neue" panose="020B0604020202020204" charset="0"/>
                <a:ea typeface="+mn-ea"/>
                <a:cs typeface="+mn-cs"/>
                <a:sym typeface="Arial"/>
              </a:rPr>
              <a:t>4</a:t>
            </a:r>
            <a:endPar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endParaRPr>
          </a:p>
        </p:txBody>
      </p:sp>
      <p:sp>
        <p:nvSpPr>
          <p:cNvPr id="76" name="Oval 75">
            <a:extLst>
              <a:ext uri="{FF2B5EF4-FFF2-40B4-BE49-F238E27FC236}">
                <a16:creationId xmlns:a16="http://schemas.microsoft.com/office/drawing/2014/main" id="{70EC1311-2F35-4E7E-A9A1-AD9763A59F66}"/>
              </a:ext>
            </a:extLst>
          </p:cNvPr>
          <p:cNvSpPr/>
          <p:nvPr/>
        </p:nvSpPr>
        <p:spPr>
          <a:xfrm>
            <a:off x="19413701" y="2238037"/>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5</a:t>
            </a:r>
          </a:p>
        </p:txBody>
      </p:sp>
      <p:sp>
        <p:nvSpPr>
          <p:cNvPr id="83" name="Rectangle 82">
            <a:extLst>
              <a:ext uri="{FF2B5EF4-FFF2-40B4-BE49-F238E27FC236}">
                <a16:creationId xmlns:a16="http://schemas.microsoft.com/office/drawing/2014/main" id="{CD0E1696-FE7F-485B-913B-72CB2A64D5F0}"/>
              </a:ext>
            </a:extLst>
          </p:cNvPr>
          <p:cNvSpPr/>
          <p:nvPr/>
        </p:nvSpPr>
        <p:spPr>
          <a:xfrm>
            <a:off x="17937250" y="7944776"/>
            <a:ext cx="766479" cy="67428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84" name="Rectangle 83">
            <a:extLst>
              <a:ext uri="{FF2B5EF4-FFF2-40B4-BE49-F238E27FC236}">
                <a16:creationId xmlns:a16="http://schemas.microsoft.com/office/drawing/2014/main" id="{11BED8A2-B054-4230-855B-CAD09354BE72}"/>
              </a:ext>
            </a:extLst>
          </p:cNvPr>
          <p:cNvSpPr/>
          <p:nvPr/>
        </p:nvSpPr>
        <p:spPr>
          <a:xfrm>
            <a:off x="22515620" y="8641360"/>
            <a:ext cx="766478" cy="63312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50340C"/>
              </a:solidFill>
              <a:effectLst/>
              <a:uLnTx/>
              <a:uFillTx/>
              <a:latin typeface="Arial"/>
              <a:ea typeface="+mn-ea"/>
              <a:cs typeface="+mn-cs"/>
              <a:sym typeface="Arial"/>
            </a:endParaRPr>
          </a:p>
        </p:txBody>
      </p:sp>
    </p:spTree>
    <p:extLst>
      <p:ext uri="{BB962C8B-B14F-4D97-AF65-F5344CB8AC3E}">
        <p14:creationId xmlns:p14="http://schemas.microsoft.com/office/powerpoint/2010/main" val="2497182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66" name="Picture 65" descr="Graphical user interface, application&#10;&#10;Description automatically generated">
            <a:extLst>
              <a:ext uri="{FF2B5EF4-FFF2-40B4-BE49-F238E27FC236}">
                <a16:creationId xmlns:a16="http://schemas.microsoft.com/office/drawing/2014/main" id="{D0E7750F-FDEB-4181-924E-311F9DEC3556}"/>
              </a:ext>
            </a:extLst>
          </p:cNvPr>
          <p:cNvPicPr>
            <a:picLocks noChangeAspect="1"/>
          </p:cNvPicPr>
          <p:nvPr/>
        </p:nvPicPr>
        <p:blipFill rotWithShape="1">
          <a:blip r:embed="rId3"/>
          <a:srcRect t="2915"/>
          <a:stretch/>
        </p:blipFill>
        <p:spPr>
          <a:xfrm>
            <a:off x="10395150" y="2647386"/>
            <a:ext cx="3576883" cy="7524000"/>
          </a:xfrm>
          <a:prstGeom prst="rect">
            <a:avLst/>
          </a:prstGeom>
        </p:spPr>
      </p:pic>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 + Smartphone</a:t>
            </a:r>
            <a:endParaRPr dirty="0"/>
          </a:p>
        </p:txBody>
      </p:sp>
      <p:pic>
        <p:nvPicPr>
          <p:cNvPr id="42" name="Picture 41" descr="Text&#10;&#10;Description automatically generated">
            <a:extLst>
              <a:ext uri="{FF2B5EF4-FFF2-40B4-BE49-F238E27FC236}">
                <a16:creationId xmlns:a16="http://schemas.microsoft.com/office/drawing/2014/main" id="{7757965F-FD2B-42B3-99E8-A87234FCFEF8}"/>
              </a:ext>
            </a:extLst>
          </p:cNvPr>
          <p:cNvPicPr>
            <a:picLocks noChangeAspect="1"/>
          </p:cNvPicPr>
          <p:nvPr/>
        </p:nvPicPr>
        <p:blipFill rotWithShape="1">
          <a:blip r:embed="rId4"/>
          <a:srcRect t="2181"/>
          <a:stretch/>
        </p:blipFill>
        <p:spPr>
          <a:xfrm>
            <a:off x="346142" y="2647386"/>
            <a:ext cx="3550024" cy="7524000"/>
          </a:xfrm>
          <a:prstGeom prst="rect">
            <a:avLst/>
          </a:prstGeom>
        </p:spPr>
      </p:pic>
      <p:sp>
        <p:nvSpPr>
          <p:cNvPr id="43" name="Rectangle 42">
            <a:extLst>
              <a:ext uri="{FF2B5EF4-FFF2-40B4-BE49-F238E27FC236}">
                <a16:creationId xmlns:a16="http://schemas.microsoft.com/office/drawing/2014/main" id="{BB82C977-9F35-4B08-893A-235E5DEAFCAE}"/>
              </a:ext>
            </a:extLst>
          </p:cNvPr>
          <p:cNvSpPr/>
          <p:nvPr/>
        </p:nvSpPr>
        <p:spPr>
          <a:xfrm>
            <a:off x="1860901" y="8717071"/>
            <a:ext cx="2012963" cy="63381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50340C"/>
              </a:solidFill>
              <a:effectLst/>
              <a:uLnTx/>
              <a:uFillTx/>
              <a:latin typeface="Arial"/>
              <a:ea typeface="+mn-ea"/>
              <a:cs typeface="+mn-cs"/>
              <a:sym typeface="Arial"/>
            </a:endParaRPr>
          </a:p>
        </p:txBody>
      </p:sp>
      <p:grpSp>
        <p:nvGrpSpPr>
          <p:cNvPr id="44" name="Group 43">
            <a:extLst>
              <a:ext uri="{FF2B5EF4-FFF2-40B4-BE49-F238E27FC236}">
                <a16:creationId xmlns:a16="http://schemas.microsoft.com/office/drawing/2014/main" id="{735E2F92-ADC0-43D0-8537-36085832107E}"/>
              </a:ext>
            </a:extLst>
          </p:cNvPr>
          <p:cNvGrpSpPr/>
          <p:nvPr/>
        </p:nvGrpSpPr>
        <p:grpSpPr>
          <a:xfrm>
            <a:off x="90845" y="10399078"/>
            <a:ext cx="4060618" cy="2158925"/>
            <a:chOff x="1179491" y="8497180"/>
            <a:chExt cx="4098433" cy="2158925"/>
          </a:xfrm>
        </p:grpSpPr>
        <p:cxnSp>
          <p:nvCxnSpPr>
            <p:cNvPr id="45" name="Straight Connector 33">
              <a:extLst>
                <a:ext uri="{FF2B5EF4-FFF2-40B4-BE49-F238E27FC236}">
                  <a16:creationId xmlns:a16="http://schemas.microsoft.com/office/drawing/2014/main" id="{AA687988-017A-4FCC-9307-B332CCAF5394}"/>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extBox 5">
              <a:extLst>
                <a:ext uri="{FF2B5EF4-FFF2-40B4-BE49-F238E27FC236}">
                  <a16:creationId xmlns:a16="http://schemas.microsoft.com/office/drawing/2014/main" id="{5D90D4A8-A7BD-491F-98E8-9AD9BAF8DD1D}"/>
                </a:ext>
              </a:extLst>
            </p:cNvPr>
            <p:cNvSpPr txBox="1"/>
            <p:nvPr/>
          </p:nvSpPr>
          <p:spPr>
            <a:xfrm>
              <a:off x="1387864" y="8497180"/>
              <a:ext cx="360596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Add new site</a:t>
              </a:r>
            </a:p>
          </p:txBody>
        </p:sp>
        <p:sp>
          <p:nvSpPr>
            <p:cNvPr id="47" name="Rectángulo 68">
              <a:extLst>
                <a:ext uri="{FF2B5EF4-FFF2-40B4-BE49-F238E27FC236}">
                  <a16:creationId xmlns:a16="http://schemas.microsoft.com/office/drawing/2014/main" id="{B2A6F596-C08E-43C0-94F5-60795FF5131C}"/>
                </a:ext>
              </a:extLst>
            </p:cNvPr>
            <p:cNvSpPr/>
            <p:nvPr/>
          </p:nvSpPr>
          <p:spPr>
            <a:xfrm>
              <a:off x="1232531" y="9102212"/>
              <a:ext cx="4045393" cy="155389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Select the “Add a new point” option.</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grpSp>
        <p:nvGrpSpPr>
          <p:cNvPr id="59" name="Group 58">
            <a:extLst>
              <a:ext uri="{FF2B5EF4-FFF2-40B4-BE49-F238E27FC236}">
                <a16:creationId xmlns:a16="http://schemas.microsoft.com/office/drawing/2014/main" id="{40AB8B73-9E86-481C-8F89-59E72A1696A2}"/>
              </a:ext>
            </a:extLst>
          </p:cNvPr>
          <p:cNvGrpSpPr/>
          <p:nvPr/>
        </p:nvGrpSpPr>
        <p:grpSpPr>
          <a:xfrm>
            <a:off x="9418481" y="10421970"/>
            <a:ext cx="5995880" cy="3001471"/>
            <a:chOff x="1179491" y="8522698"/>
            <a:chExt cx="3828859" cy="3001471"/>
          </a:xfrm>
        </p:grpSpPr>
        <p:cxnSp>
          <p:nvCxnSpPr>
            <p:cNvPr id="60" name="Straight Connector 33">
              <a:extLst>
                <a:ext uri="{FF2B5EF4-FFF2-40B4-BE49-F238E27FC236}">
                  <a16:creationId xmlns:a16="http://schemas.microsoft.com/office/drawing/2014/main" id="{695A2B45-2EA7-444E-890D-D2C79774D8C1}"/>
                </a:ext>
              </a:extLst>
            </p:cNvPr>
            <p:cNvCxnSpPr>
              <a:cxnSpLocks/>
            </p:cNvCxnSpPr>
            <p:nvPr/>
          </p:nvCxnSpPr>
          <p:spPr>
            <a:xfrm flipH="1">
              <a:off x="1179491" y="9051178"/>
              <a:ext cx="3793175"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Box 5">
              <a:extLst>
                <a:ext uri="{FF2B5EF4-FFF2-40B4-BE49-F238E27FC236}">
                  <a16:creationId xmlns:a16="http://schemas.microsoft.com/office/drawing/2014/main" id="{20B3EB53-62D9-45CE-A9CB-4152601A75B4}"/>
                </a:ext>
              </a:extLst>
            </p:cNvPr>
            <p:cNvSpPr txBox="1"/>
            <p:nvPr/>
          </p:nvSpPr>
          <p:spPr>
            <a:xfrm>
              <a:off x="1868408" y="8522698"/>
              <a:ext cx="248670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Fill site attributes</a:t>
              </a:r>
            </a:p>
          </p:txBody>
        </p:sp>
        <p:sp>
          <p:nvSpPr>
            <p:cNvPr id="63" name="Rectángulo 68">
              <a:extLst>
                <a:ext uri="{FF2B5EF4-FFF2-40B4-BE49-F238E27FC236}">
                  <a16:creationId xmlns:a16="http://schemas.microsoft.com/office/drawing/2014/main" id="{3468867E-915D-46F8-85A1-DFB87BED37CC}"/>
                </a:ext>
              </a:extLst>
            </p:cNvPr>
            <p:cNvSpPr/>
            <p:nvPr/>
          </p:nvSpPr>
          <p:spPr>
            <a:xfrm>
              <a:off x="1215175" y="9102212"/>
              <a:ext cx="3793175" cy="242195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Fill site </a:t>
              </a:r>
              <a:r>
                <a:rPr lang="en-US" sz="2800" dirty="0">
                  <a:solidFill>
                    <a:srgbClr val="444950"/>
                  </a:solidFill>
                  <a:latin typeface="Helvetica Neue Light"/>
                </a:rPr>
                <a:t>attributes.</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a:p>
              <a:pPr marL="0" marR="0" lvl="0" indent="0" defTabSz="914400" rtl="0" eaLnBrk="1" fontAlgn="auto" latinLnBrk="0" hangingPunct="1">
                <a:lnSpc>
                  <a:spcPct val="100000"/>
                </a:lnSpc>
                <a:spcBef>
                  <a:spcPts val="1200"/>
                </a:spcBef>
                <a:spcAft>
                  <a:spcPts val="0"/>
                </a:spcAft>
                <a:buClr>
                  <a:srgbClr val="000000"/>
                </a:buClr>
                <a:buSzTx/>
                <a:buFont typeface="Arial"/>
                <a:buNone/>
                <a:tabLst/>
                <a:defRPr/>
              </a:pPr>
              <a:r>
                <a:rPr lang="en-US" sz="2800" dirty="0">
                  <a:solidFill>
                    <a:srgbClr val="444950"/>
                  </a:solidFill>
                  <a:latin typeface="Helvetica Neue Light"/>
                </a:rPr>
                <a:t>Don’t worry for filling “Latitude” and “Longitude” cells. It will be done automatically.</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a:p>
              <a:pPr marL="0" marR="0" lvl="0" indent="0" defTabSz="914400" rtl="0" eaLnBrk="1" fontAlgn="auto" latinLnBrk="0" hangingPunct="1">
                <a:lnSpc>
                  <a:spcPct val="100000"/>
                </a:lnSpc>
                <a:spcBef>
                  <a:spcPts val="1200"/>
                </a:spcBef>
                <a:spcAft>
                  <a:spcPts val="0"/>
                </a:spcAft>
                <a:buClr>
                  <a:srgbClr val="000000"/>
                </a:buClr>
                <a:buSzTx/>
                <a:buFont typeface="Arial"/>
                <a:buNone/>
                <a:tabLst/>
                <a:defRPr/>
              </a:pPr>
              <a:r>
                <a:rPr lang="en-US" sz="2800" dirty="0">
                  <a:solidFill>
                    <a:srgbClr val="444950"/>
                  </a:solidFill>
                  <a:latin typeface="Helvetica Neue Light"/>
                </a:rPr>
                <a:t>Click on the thick icon to finish.</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pic>
        <p:nvPicPr>
          <p:cNvPr id="55" name="Picture 54" descr="Map&#10;&#10;Description automatically generated">
            <a:extLst>
              <a:ext uri="{FF2B5EF4-FFF2-40B4-BE49-F238E27FC236}">
                <a16:creationId xmlns:a16="http://schemas.microsoft.com/office/drawing/2014/main" id="{86E670DD-2CC8-4929-910B-D30623DEC6D7}"/>
              </a:ext>
            </a:extLst>
          </p:cNvPr>
          <p:cNvPicPr>
            <a:picLocks noChangeAspect="1"/>
          </p:cNvPicPr>
          <p:nvPr/>
        </p:nvPicPr>
        <p:blipFill rotWithShape="1">
          <a:blip r:embed="rId5"/>
          <a:srcRect t="3333"/>
          <a:stretch/>
        </p:blipFill>
        <p:spPr>
          <a:xfrm>
            <a:off x="4971724" y="2647386"/>
            <a:ext cx="3592361" cy="7524000"/>
          </a:xfrm>
          <a:prstGeom prst="rect">
            <a:avLst/>
          </a:prstGeom>
        </p:spPr>
      </p:pic>
      <p:sp>
        <p:nvSpPr>
          <p:cNvPr id="58" name="Rectangle 57">
            <a:extLst>
              <a:ext uri="{FF2B5EF4-FFF2-40B4-BE49-F238E27FC236}">
                <a16:creationId xmlns:a16="http://schemas.microsoft.com/office/drawing/2014/main" id="{5ED307F8-8B5A-49D2-808F-C45FE7985AAE}"/>
              </a:ext>
            </a:extLst>
          </p:cNvPr>
          <p:cNvSpPr/>
          <p:nvPr/>
        </p:nvSpPr>
        <p:spPr>
          <a:xfrm>
            <a:off x="4964080" y="9078581"/>
            <a:ext cx="3242769" cy="64578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50340C"/>
              </a:solidFill>
              <a:effectLst/>
              <a:uLnTx/>
              <a:uFillTx/>
              <a:latin typeface="Arial"/>
              <a:ea typeface="+mn-ea"/>
              <a:cs typeface="+mn-cs"/>
              <a:sym typeface="Arial"/>
            </a:endParaRPr>
          </a:p>
        </p:txBody>
      </p:sp>
      <p:grpSp>
        <p:nvGrpSpPr>
          <p:cNvPr id="62" name="Group 61">
            <a:extLst>
              <a:ext uri="{FF2B5EF4-FFF2-40B4-BE49-F238E27FC236}">
                <a16:creationId xmlns:a16="http://schemas.microsoft.com/office/drawing/2014/main" id="{FC0D5D1A-8199-4E01-97CB-EE11BF5C2206}"/>
              </a:ext>
            </a:extLst>
          </p:cNvPr>
          <p:cNvGrpSpPr/>
          <p:nvPr/>
        </p:nvGrpSpPr>
        <p:grpSpPr>
          <a:xfrm>
            <a:off x="4434120" y="10399078"/>
            <a:ext cx="4667568" cy="2286515"/>
            <a:chOff x="1179491" y="8497180"/>
            <a:chExt cx="4061417" cy="2286515"/>
          </a:xfrm>
        </p:grpSpPr>
        <p:cxnSp>
          <p:nvCxnSpPr>
            <p:cNvPr id="65" name="Straight Connector 33">
              <a:extLst>
                <a:ext uri="{FF2B5EF4-FFF2-40B4-BE49-F238E27FC236}">
                  <a16:creationId xmlns:a16="http://schemas.microsoft.com/office/drawing/2014/main" id="{51589673-878E-4F32-B111-FD84CB6CD314}"/>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0" name="TextBox 5">
              <a:extLst>
                <a:ext uri="{FF2B5EF4-FFF2-40B4-BE49-F238E27FC236}">
                  <a16:creationId xmlns:a16="http://schemas.microsoft.com/office/drawing/2014/main" id="{EFC2DC3B-03A2-47E2-AD84-0A561BE6F02E}"/>
                </a:ext>
              </a:extLst>
            </p:cNvPr>
            <p:cNvSpPr txBox="1"/>
            <p:nvPr/>
          </p:nvSpPr>
          <p:spPr>
            <a:xfrm>
              <a:off x="1387864" y="8497180"/>
              <a:ext cx="360596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Locate your site</a:t>
              </a:r>
            </a:p>
          </p:txBody>
        </p:sp>
        <p:sp>
          <p:nvSpPr>
            <p:cNvPr id="71" name="Rectángulo 68">
              <a:extLst>
                <a:ext uri="{FF2B5EF4-FFF2-40B4-BE49-F238E27FC236}">
                  <a16:creationId xmlns:a16="http://schemas.microsoft.com/office/drawing/2014/main" id="{7267894A-2E50-4150-BC4F-2D572F588D5F}"/>
                </a:ext>
              </a:extLst>
            </p:cNvPr>
            <p:cNvSpPr/>
            <p:nvPr/>
          </p:nvSpPr>
          <p:spPr>
            <a:xfrm>
              <a:off x="1195515" y="9102212"/>
              <a:ext cx="4045393" cy="168148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You can drag the marker exactly on the spot you want to register. Then click on “Select this location”.</a:t>
              </a:r>
            </a:p>
          </p:txBody>
        </p:sp>
      </p:grpSp>
      <p:sp>
        <p:nvSpPr>
          <p:cNvPr id="79" name="Google Shape;270;p33">
            <a:extLst>
              <a:ext uri="{FF2B5EF4-FFF2-40B4-BE49-F238E27FC236}">
                <a16:creationId xmlns:a16="http://schemas.microsoft.com/office/drawing/2014/main" id="{21A4050A-59BC-4E75-833A-9CA4561CF9BA}"/>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Site addition – Smartphone</a:t>
            </a:r>
          </a:p>
        </p:txBody>
      </p:sp>
      <p:sp>
        <p:nvSpPr>
          <p:cNvPr id="81" name="Oval 80">
            <a:extLst>
              <a:ext uri="{FF2B5EF4-FFF2-40B4-BE49-F238E27FC236}">
                <a16:creationId xmlns:a16="http://schemas.microsoft.com/office/drawing/2014/main" id="{EA11B76D-07CE-49EB-892C-69DA197F318E}"/>
              </a:ext>
            </a:extLst>
          </p:cNvPr>
          <p:cNvSpPr/>
          <p:nvPr/>
        </p:nvSpPr>
        <p:spPr>
          <a:xfrm>
            <a:off x="8444" y="2326183"/>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6</a:t>
            </a:r>
          </a:p>
        </p:txBody>
      </p:sp>
      <p:sp>
        <p:nvSpPr>
          <p:cNvPr id="57" name="Rectangle 56">
            <a:extLst>
              <a:ext uri="{FF2B5EF4-FFF2-40B4-BE49-F238E27FC236}">
                <a16:creationId xmlns:a16="http://schemas.microsoft.com/office/drawing/2014/main" id="{41275A6B-07A8-4BA5-A9E8-6757B81D432C}"/>
              </a:ext>
            </a:extLst>
          </p:cNvPr>
          <p:cNvSpPr/>
          <p:nvPr/>
        </p:nvSpPr>
        <p:spPr>
          <a:xfrm>
            <a:off x="13388195" y="2580479"/>
            <a:ext cx="684891" cy="687084"/>
          </a:xfrm>
          <a:prstGeom prst="rect">
            <a:avLst/>
          </a:prstGeom>
          <a:noFill/>
          <a:ln w="57150">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50" name="Rectangle 49">
            <a:extLst>
              <a:ext uri="{FF2B5EF4-FFF2-40B4-BE49-F238E27FC236}">
                <a16:creationId xmlns:a16="http://schemas.microsoft.com/office/drawing/2014/main" id="{90A2CCD4-8A08-4A32-9BD8-A2E7771B6442}"/>
              </a:ext>
            </a:extLst>
          </p:cNvPr>
          <p:cNvSpPr/>
          <p:nvPr/>
        </p:nvSpPr>
        <p:spPr>
          <a:xfrm>
            <a:off x="10395150" y="4547309"/>
            <a:ext cx="3470295" cy="517705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50340C"/>
              </a:solidFill>
              <a:effectLst/>
              <a:uLnTx/>
              <a:uFillTx/>
              <a:latin typeface="Arial"/>
              <a:ea typeface="+mn-ea"/>
              <a:cs typeface="+mn-cs"/>
              <a:sym typeface="Arial"/>
            </a:endParaRPr>
          </a:p>
        </p:txBody>
      </p:sp>
      <p:pic>
        <p:nvPicPr>
          <p:cNvPr id="5" name="Picture 4" descr="Map&#10;&#10;Description automatically generated">
            <a:extLst>
              <a:ext uri="{FF2B5EF4-FFF2-40B4-BE49-F238E27FC236}">
                <a16:creationId xmlns:a16="http://schemas.microsoft.com/office/drawing/2014/main" id="{80BD016B-AC3C-449C-87FB-EAFFFFFB250C}"/>
              </a:ext>
            </a:extLst>
          </p:cNvPr>
          <p:cNvPicPr>
            <a:picLocks noChangeAspect="1"/>
          </p:cNvPicPr>
          <p:nvPr/>
        </p:nvPicPr>
        <p:blipFill rotWithShape="1">
          <a:blip r:embed="rId6"/>
          <a:srcRect t="2546"/>
          <a:stretch/>
        </p:blipFill>
        <p:spPr>
          <a:xfrm>
            <a:off x="15685531" y="2647386"/>
            <a:ext cx="3563317" cy="7524000"/>
          </a:xfrm>
          <a:prstGeom prst="rect">
            <a:avLst/>
          </a:prstGeom>
        </p:spPr>
      </p:pic>
      <p:grpSp>
        <p:nvGrpSpPr>
          <p:cNvPr id="51" name="Group 50">
            <a:extLst>
              <a:ext uri="{FF2B5EF4-FFF2-40B4-BE49-F238E27FC236}">
                <a16:creationId xmlns:a16="http://schemas.microsoft.com/office/drawing/2014/main" id="{3E5AA4CA-7D53-4B2A-873C-6EB882A77B77}"/>
              </a:ext>
            </a:extLst>
          </p:cNvPr>
          <p:cNvGrpSpPr/>
          <p:nvPr/>
        </p:nvGrpSpPr>
        <p:grpSpPr>
          <a:xfrm>
            <a:off x="15959232" y="10399078"/>
            <a:ext cx="6826859" cy="3024363"/>
            <a:chOff x="1179490" y="8497180"/>
            <a:chExt cx="4055914" cy="3024363"/>
          </a:xfrm>
        </p:grpSpPr>
        <p:cxnSp>
          <p:nvCxnSpPr>
            <p:cNvPr id="52" name="Straight Connector 33">
              <a:extLst>
                <a:ext uri="{FF2B5EF4-FFF2-40B4-BE49-F238E27FC236}">
                  <a16:creationId xmlns:a16="http://schemas.microsoft.com/office/drawing/2014/main" id="{E93C3088-EAF4-4816-B83F-4E767A5DA63A}"/>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3" name="TextBox 5">
              <a:extLst>
                <a:ext uri="{FF2B5EF4-FFF2-40B4-BE49-F238E27FC236}">
                  <a16:creationId xmlns:a16="http://schemas.microsoft.com/office/drawing/2014/main" id="{203FDCF9-E97D-4185-AF42-539C148483F2}"/>
                </a:ext>
              </a:extLst>
            </p:cNvPr>
            <p:cNvSpPr txBox="1"/>
            <p:nvPr/>
          </p:nvSpPr>
          <p:spPr>
            <a:xfrm>
              <a:off x="1179490" y="8497180"/>
              <a:ext cx="404539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Final view of the site</a:t>
              </a:r>
            </a:p>
          </p:txBody>
        </p:sp>
        <p:sp>
          <p:nvSpPr>
            <p:cNvPr id="64" name="Rectángulo 68">
              <a:extLst>
                <a:ext uri="{FF2B5EF4-FFF2-40B4-BE49-F238E27FC236}">
                  <a16:creationId xmlns:a16="http://schemas.microsoft.com/office/drawing/2014/main" id="{7C0CFAFB-17F6-465C-9DDA-BD7CD9F738DB}"/>
                </a:ext>
              </a:extLst>
            </p:cNvPr>
            <p:cNvSpPr/>
            <p:nvPr/>
          </p:nvSpPr>
          <p:spPr>
            <a:xfrm>
              <a:off x="1190011" y="9099589"/>
              <a:ext cx="4045393" cy="242195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This is how the site will see.</a:t>
              </a:r>
            </a:p>
            <a:p>
              <a:pPr algn="just">
                <a:spcBef>
                  <a:spcPts val="1200"/>
                </a:spcBef>
              </a:pPr>
              <a:r>
                <a:rPr lang="en-US" sz="2800" dirty="0">
                  <a:solidFill>
                    <a:srgbClr val="444950"/>
                  </a:solidFill>
                  <a:latin typeface="Helvetica Neue Light"/>
                </a:rPr>
                <a:t>Don’t worry if “Latitude” and “Longitude” cells appear as empty. They aren’t.</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pic>
        <p:nvPicPr>
          <p:cNvPr id="11" name="Picture 10" descr="Graphical user interface, text, application, email&#10;&#10;Description automatically generated">
            <a:extLst>
              <a:ext uri="{FF2B5EF4-FFF2-40B4-BE49-F238E27FC236}">
                <a16:creationId xmlns:a16="http://schemas.microsoft.com/office/drawing/2014/main" id="{549E1F79-07DF-45C0-98E1-C3BEB65A8F67}"/>
              </a:ext>
            </a:extLst>
          </p:cNvPr>
          <p:cNvPicPr>
            <a:picLocks noChangeAspect="1"/>
          </p:cNvPicPr>
          <p:nvPr/>
        </p:nvPicPr>
        <p:blipFill rotWithShape="1">
          <a:blip r:embed="rId7"/>
          <a:srcRect t="3419"/>
          <a:stretch/>
        </p:blipFill>
        <p:spPr>
          <a:xfrm>
            <a:off x="19381516" y="2647386"/>
            <a:ext cx="3595540" cy="7524000"/>
          </a:xfrm>
          <a:prstGeom prst="rect">
            <a:avLst/>
          </a:prstGeom>
        </p:spPr>
      </p:pic>
      <p:sp>
        <p:nvSpPr>
          <p:cNvPr id="67" name="Oval 66">
            <a:extLst>
              <a:ext uri="{FF2B5EF4-FFF2-40B4-BE49-F238E27FC236}">
                <a16:creationId xmlns:a16="http://schemas.microsoft.com/office/drawing/2014/main" id="{07545C7E-FFD6-432B-A4EC-7A9F390D520C}"/>
              </a:ext>
            </a:extLst>
          </p:cNvPr>
          <p:cNvSpPr/>
          <p:nvPr/>
        </p:nvSpPr>
        <p:spPr>
          <a:xfrm>
            <a:off x="4604080" y="2326183"/>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7</a:t>
            </a:r>
          </a:p>
        </p:txBody>
      </p:sp>
      <p:sp>
        <p:nvSpPr>
          <p:cNvPr id="68" name="Oval 67">
            <a:extLst>
              <a:ext uri="{FF2B5EF4-FFF2-40B4-BE49-F238E27FC236}">
                <a16:creationId xmlns:a16="http://schemas.microsoft.com/office/drawing/2014/main" id="{A5597155-3A8B-41A5-9F43-78F3A304CF1F}"/>
              </a:ext>
            </a:extLst>
          </p:cNvPr>
          <p:cNvSpPr/>
          <p:nvPr/>
        </p:nvSpPr>
        <p:spPr>
          <a:xfrm>
            <a:off x="10035150" y="2326183"/>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8</a:t>
            </a:r>
          </a:p>
        </p:txBody>
      </p:sp>
      <p:sp>
        <p:nvSpPr>
          <p:cNvPr id="69" name="Oval 68">
            <a:extLst>
              <a:ext uri="{FF2B5EF4-FFF2-40B4-BE49-F238E27FC236}">
                <a16:creationId xmlns:a16="http://schemas.microsoft.com/office/drawing/2014/main" id="{74E99A27-8B49-4C27-85D0-58EABAB43FC7}"/>
              </a:ext>
            </a:extLst>
          </p:cNvPr>
          <p:cNvSpPr/>
          <p:nvPr/>
        </p:nvSpPr>
        <p:spPr>
          <a:xfrm>
            <a:off x="15325531" y="2326183"/>
            <a:ext cx="720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9</a:t>
            </a:r>
          </a:p>
        </p:txBody>
      </p:sp>
    </p:spTree>
    <p:extLst>
      <p:ext uri="{BB962C8B-B14F-4D97-AF65-F5344CB8AC3E}">
        <p14:creationId xmlns:p14="http://schemas.microsoft.com/office/powerpoint/2010/main" val="2293929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23" name="Picture 22" descr="Map&#10;&#10;Description automatically generated">
            <a:extLst>
              <a:ext uri="{FF2B5EF4-FFF2-40B4-BE49-F238E27FC236}">
                <a16:creationId xmlns:a16="http://schemas.microsoft.com/office/drawing/2014/main" id="{8B841AC9-B535-4DCF-9F63-3DC512BF0132}"/>
              </a:ext>
            </a:extLst>
          </p:cNvPr>
          <p:cNvPicPr>
            <a:picLocks noChangeAspect="1"/>
          </p:cNvPicPr>
          <p:nvPr/>
        </p:nvPicPr>
        <p:blipFill rotWithShape="1">
          <a:blip r:embed="rId3"/>
          <a:srcRect t="2222"/>
          <a:stretch/>
        </p:blipFill>
        <p:spPr>
          <a:xfrm>
            <a:off x="5056198" y="2599761"/>
            <a:ext cx="3551539" cy="7524000"/>
          </a:xfrm>
          <a:prstGeom prst="rect">
            <a:avLst/>
          </a:prstGeom>
        </p:spPr>
      </p:pic>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 + Smartphone</a:t>
            </a:r>
            <a:endParaRPr dirty="0"/>
          </a:p>
        </p:txBody>
      </p:sp>
      <p:grpSp>
        <p:nvGrpSpPr>
          <p:cNvPr id="77" name="Group 76">
            <a:extLst>
              <a:ext uri="{FF2B5EF4-FFF2-40B4-BE49-F238E27FC236}">
                <a16:creationId xmlns:a16="http://schemas.microsoft.com/office/drawing/2014/main" id="{ABCDC58B-613A-420A-9557-774070B4A4DE}"/>
              </a:ext>
            </a:extLst>
          </p:cNvPr>
          <p:cNvGrpSpPr/>
          <p:nvPr/>
        </p:nvGrpSpPr>
        <p:grpSpPr>
          <a:xfrm>
            <a:off x="4924374" y="10123762"/>
            <a:ext cx="3793923" cy="1963448"/>
            <a:chOff x="1156685" y="8497180"/>
            <a:chExt cx="4068200" cy="1963448"/>
          </a:xfrm>
        </p:grpSpPr>
        <p:cxnSp>
          <p:nvCxnSpPr>
            <p:cNvPr id="78" name="Straight Connector 33">
              <a:extLst>
                <a:ext uri="{FF2B5EF4-FFF2-40B4-BE49-F238E27FC236}">
                  <a16:creationId xmlns:a16="http://schemas.microsoft.com/office/drawing/2014/main" id="{6A832108-CB7C-4319-A64B-5E384E53A969}"/>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9" name="TextBox 5">
              <a:extLst>
                <a:ext uri="{FF2B5EF4-FFF2-40B4-BE49-F238E27FC236}">
                  <a16:creationId xmlns:a16="http://schemas.microsoft.com/office/drawing/2014/main" id="{F19804E4-5627-487A-BAA2-EDFF13998D34}"/>
                </a:ext>
              </a:extLst>
            </p:cNvPr>
            <p:cNvSpPr txBox="1"/>
            <p:nvPr/>
          </p:nvSpPr>
          <p:spPr>
            <a:xfrm>
              <a:off x="1179490" y="8497180"/>
              <a:ext cx="404539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Add new sites</a:t>
              </a:r>
            </a:p>
          </p:txBody>
        </p:sp>
        <p:sp>
          <p:nvSpPr>
            <p:cNvPr id="80" name="Rectángulo 68">
              <a:extLst>
                <a:ext uri="{FF2B5EF4-FFF2-40B4-BE49-F238E27FC236}">
                  <a16:creationId xmlns:a16="http://schemas.microsoft.com/office/drawing/2014/main" id="{994D5EB2-E178-48D7-8C9B-438B12996E78}"/>
                </a:ext>
              </a:extLst>
            </p:cNvPr>
            <p:cNvSpPr/>
            <p:nvPr/>
          </p:nvSpPr>
          <p:spPr>
            <a:xfrm>
              <a:off x="1156685" y="9247027"/>
              <a:ext cx="4045393" cy="121360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Repeat from step 5 to add new sties.</a:t>
              </a:r>
            </a:p>
          </p:txBody>
        </p:sp>
      </p:grpSp>
      <p:sp>
        <p:nvSpPr>
          <p:cNvPr id="32" name="Google Shape;270;p33">
            <a:extLst>
              <a:ext uri="{FF2B5EF4-FFF2-40B4-BE49-F238E27FC236}">
                <a16:creationId xmlns:a16="http://schemas.microsoft.com/office/drawing/2014/main" id="{68B27B29-33C1-451F-84AB-9A19F67AD96D}"/>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Site addition – Smartphone</a:t>
            </a:r>
          </a:p>
        </p:txBody>
      </p:sp>
      <p:grpSp>
        <p:nvGrpSpPr>
          <p:cNvPr id="8" name="Group 7">
            <a:extLst>
              <a:ext uri="{FF2B5EF4-FFF2-40B4-BE49-F238E27FC236}">
                <a16:creationId xmlns:a16="http://schemas.microsoft.com/office/drawing/2014/main" id="{A9B2A092-A20E-44BE-8470-62BD8A8FDB18}"/>
              </a:ext>
            </a:extLst>
          </p:cNvPr>
          <p:cNvGrpSpPr/>
          <p:nvPr/>
        </p:nvGrpSpPr>
        <p:grpSpPr>
          <a:xfrm>
            <a:off x="12425298" y="3753330"/>
            <a:ext cx="9460184" cy="5646912"/>
            <a:chOff x="12797651" y="2426570"/>
            <a:chExt cx="9460184" cy="5646912"/>
          </a:xfrm>
        </p:grpSpPr>
        <p:sp>
          <p:nvSpPr>
            <p:cNvPr id="29" name="Google Shape;231;p29">
              <a:extLst>
                <a:ext uri="{FF2B5EF4-FFF2-40B4-BE49-F238E27FC236}">
                  <a16:creationId xmlns:a16="http://schemas.microsoft.com/office/drawing/2014/main" id="{8557715B-DA92-4652-80D6-4CC3D3BA16C4}"/>
                </a:ext>
              </a:extLst>
            </p:cNvPr>
            <p:cNvSpPr txBox="1">
              <a:spLocks/>
            </p:cNvSpPr>
            <p:nvPr/>
          </p:nvSpPr>
          <p:spPr>
            <a:xfrm>
              <a:off x="12797651" y="2426570"/>
              <a:ext cx="9460184" cy="56469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20000"/>
                </a:lnSpc>
                <a:spcBef>
                  <a:spcPts val="3000"/>
                </a:spcBef>
                <a:spcAft>
                  <a:spcPts val="0"/>
                </a:spcAft>
                <a:buClr>
                  <a:srgbClr val="444950"/>
                </a:buClr>
                <a:buSzPts val="3000"/>
                <a:buFont typeface="Helvetica Neue Light"/>
                <a:buNone/>
                <a:tabLst/>
                <a:defRPr/>
              </a:pPr>
              <a:r>
                <a:rPr kumimoji="0" lang="en-US" sz="3200" b="0" i="0" u="none" strike="noStrike" kern="0" cap="none" spc="0" normalizeH="0" baseline="0" noProof="0" dirty="0">
                  <a:ln>
                    <a:noFill/>
                  </a:ln>
                  <a:solidFill>
                    <a:srgbClr val="5700A6"/>
                  </a:solidFill>
                  <a:effectLst/>
                  <a:uLnTx/>
                  <a:uFillTx/>
                  <a:latin typeface="Helvetica Neue Light"/>
                  <a:sym typeface="Helvetica Neue Light"/>
                </a:rPr>
                <a:t>Photographic data upload and Map data export</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The “Google My Maps” app doesn’t allow to upload photos from the smartphone. </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The photo addition must be done from the PC (see instructions in slide 23).</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Map export must be done also from the PC (see instructions in slide </a:t>
              </a:r>
              <a:r>
                <a:rPr lang="en-US" sz="3000" dirty="0"/>
                <a:t>34</a:t>
              </a: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a:t>
              </a:r>
            </a:p>
          </p:txBody>
        </p:sp>
        <p:cxnSp>
          <p:nvCxnSpPr>
            <p:cNvPr id="36" name="Straight Connector 35">
              <a:extLst>
                <a:ext uri="{FF2B5EF4-FFF2-40B4-BE49-F238E27FC236}">
                  <a16:creationId xmlns:a16="http://schemas.microsoft.com/office/drawing/2014/main" id="{7259E666-CC6D-4166-9ECF-EC983E70F977}"/>
                </a:ext>
              </a:extLst>
            </p:cNvPr>
            <p:cNvCxnSpPr>
              <a:cxnSpLocks/>
            </p:cNvCxnSpPr>
            <p:nvPr/>
          </p:nvCxnSpPr>
          <p:spPr>
            <a:xfrm>
              <a:off x="12797651" y="3488720"/>
              <a:ext cx="9393276"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61F9B894-6B07-4326-ABE5-5DE484669864}"/>
              </a:ext>
            </a:extLst>
          </p:cNvPr>
          <p:cNvSpPr/>
          <p:nvPr/>
        </p:nvSpPr>
        <p:spPr>
          <a:xfrm>
            <a:off x="4407127" y="2403913"/>
            <a:ext cx="1008000" cy="720000"/>
          </a:xfrm>
          <a:prstGeom prst="ellipse">
            <a:avLst/>
          </a:prstGeom>
          <a:solidFill>
            <a:srgbClr val="20ABAE"/>
          </a:solidFill>
          <a:ln>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10</a:t>
            </a:r>
          </a:p>
        </p:txBody>
      </p:sp>
      <p:sp>
        <p:nvSpPr>
          <p:cNvPr id="24" name="Rectangle 23">
            <a:extLst>
              <a:ext uri="{FF2B5EF4-FFF2-40B4-BE49-F238E27FC236}">
                <a16:creationId xmlns:a16="http://schemas.microsoft.com/office/drawing/2014/main" id="{EDD04992-5DF5-4260-8145-9AD14D004E5F}"/>
              </a:ext>
            </a:extLst>
          </p:cNvPr>
          <p:cNvSpPr/>
          <p:nvPr/>
        </p:nvSpPr>
        <p:spPr>
          <a:xfrm>
            <a:off x="7729102" y="8600117"/>
            <a:ext cx="766478" cy="63312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50340C"/>
              </a:solidFill>
              <a:effectLst/>
              <a:uLnTx/>
              <a:uFillTx/>
              <a:latin typeface="Arial"/>
              <a:ea typeface="+mn-ea"/>
              <a:cs typeface="+mn-cs"/>
              <a:sym typeface="Arial"/>
            </a:endParaRPr>
          </a:p>
        </p:txBody>
      </p:sp>
    </p:spTree>
    <p:extLst>
      <p:ext uri="{BB962C8B-B14F-4D97-AF65-F5344CB8AC3E}">
        <p14:creationId xmlns:p14="http://schemas.microsoft.com/office/powerpoint/2010/main" val="256875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Summary</a:t>
            </a:r>
          </a:p>
        </p:txBody>
      </p:sp>
      <p:sp>
        <p:nvSpPr>
          <p:cNvPr id="34" name="Google Shape;231;p29">
            <a:extLst>
              <a:ext uri="{FF2B5EF4-FFF2-40B4-BE49-F238E27FC236}">
                <a16:creationId xmlns:a16="http://schemas.microsoft.com/office/drawing/2014/main" id="{1BA6A24D-306B-4DF6-B662-83E60946021A}"/>
              </a:ext>
            </a:extLst>
          </p:cNvPr>
          <p:cNvSpPr txBox="1">
            <a:spLocks/>
          </p:cNvSpPr>
          <p:nvPr/>
        </p:nvSpPr>
        <p:spPr>
          <a:xfrm>
            <a:off x="1080572" y="3746090"/>
            <a:ext cx="8617610" cy="88628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20000"/>
              </a:lnSpc>
              <a:spcBef>
                <a:spcPts val="3000"/>
              </a:spcBef>
              <a:spcAft>
                <a:spcPts val="0"/>
              </a:spcAft>
              <a:buClr>
                <a:srgbClr val="444950"/>
              </a:buClr>
              <a:buSzPts val="3000"/>
              <a:buFont typeface="Helvetica Neue Light"/>
              <a:buNone/>
              <a:tabLst/>
              <a:defRPr/>
            </a:pPr>
            <a:r>
              <a:rPr kumimoji="0" lang="en-US" sz="3200" b="0" i="0" u="none" strike="noStrike" kern="0" cap="none" spc="0" normalizeH="0" baseline="0" noProof="0" dirty="0">
                <a:ln>
                  <a:noFill/>
                </a:ln>
                <a:solidFill>
                  <a:srgbClr val="5700A6"/>
                </a:solidFill>
                <a:effectLst/>
                <a:uLnTx/>
                <a:uFillTx/>
                <a:latin typeface="Helvetica Neue Light"/>
                <a:sym typeface="Helvetica Neue Light"/>
              </a:rPr>
              <a:t>PC option Summary</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rPr>
              <a:t>During the site visit you must take note of site attributes on a printed version of the Site data fill template or on a tablet.</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ea typeface="Helvetica Neue Light"/>
                <a:cs typeface="Helvetica Neue Light"/>
                <a:sym typeface="Helvetica Neue Light"/>
              </a:rPr>
              <a:t>Following are minimum attributes required:</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Site Name</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Site ID</a:t>
            </a:r>
          </a:p>
          <a:p>
            <a:pPr marL="952500" marR="0" lvl="1" indent="-457200" algn="l" defTabSz="914400" rtl="0" eaLnBrk="1" fontAlgn="auto" latinLnBrk="0" hangingPunct="1">
              <a:lnSpc>
                <a:spcPct val="115000"/>
              </a:lnSpc>
              <a:spcBef>
                <a:spcPts val="1800"/>
              </a:spcBef>
              <a:spcAft>
                <a:spcPts val="0"/>
              </a:spcAft>
              <a:buClr>
                <a:srgbClr val="FF8F05"/>
              </a:buClr>
              <a:buSzPts val="3000"/>
              <a:buFont typeface="Arial" panose="020B0604020202020204" pitchFamily="34" charset="0"/>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Site coordinates: latitude &amp; longitude</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Once site visit(s) have finished, all data must be reproduced into an Excel document in csv (comma separated values) format.</a:t>
            </a:r>
          </a:p>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The csv is the base for the creation of the map.</a:t>
            </a:r>
          </a:p>
        </p:txBody>
      </p:sp>
      <p:cxnSp>
        <p:nvCxnSpPr>
          <p:cNvPr id="35" name="Conector recto 22">
            <a:extLst>
              <a:ext uri="{FF2B5EF4-FFF2-40B4-BE49-F238E27FC236}">
                <a16:creationId xmlns:a16="http://schemas.microsoft.com/office/drawing/2014/main" id="{18C3DBC8-9946-436D-8829-B3D34C995146}"/>
              </a:ext>
            </a:extLst>
          </p:cNvPr>
          <p:cNvCxnSpPr>
            <a:cxnSpLocks/>
          </p:cNvCxnSpPr>
          <p:nvPr/>
        </p:nvCxnSpPr>
        <p:spPr>
          <a:xfrm>
            <a:off x="1080572" y="4713881"/>
            <a:ext cx="8617610" cy="0"/>
          </a:xfrm>
          <a:prstGeom prst="line">
            <a:avLst/>
          </a:prstGeom>
          <a:ln>
            <a:solidFill>
              <a:srgbClr val="5700A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93AB294-9745-4A2B-BDAC-7C78775859E0}"/>
              </a:ext>
            </a:extLst>
          </p:cNvPr>
          <p:cNvPicPr>
            <a:picLocks noChangeAspect="1"/>
          </p:cNvPicPr>
          <p:nvPr/>
        </p:nvPicPr>
        <p:blipFill>
          <a:blip r:embed="rId3"/>
          <a:stretch>
            <a:fillRect/>
          </a:stretch>
        </p:blipFill>
        <p:spPr>
          <a:xfrm>
            <a:off x="13813579" y="6636718"/>
            <a:ext cx="9670889" cy="5802533"/>
          </a:xfrm>
          <a:prstGeom prst="rect">
            <a:avLst/>
          </a:prstGeom>
        </p:spPr>
      </p:pic>
      <p:pic>
        <p:nvPicPr>
          <p:cNvPr id="4" name="Picture 3">
            <a:extLst>
              <a:ext uri="{FF2B5EF4-FFF2-40B4-BE49-F238E27FC236}">
                <a16:creationId xmlns:a16="http://schemas.microsoft.com/office/drawing/2014/main" id="{4190C6B4-00B9-476D-86E4-07E7805D97E8}"/>
              </a:ext>
            </a:extLst>
          </p:cNvPr>
          <p:cNvPicPr>
            <a:picLocks noChangeAspect="1"/>
          </p:cNvPicPr>
          <p:nvPr/>
        </p:nvPicPr>
        <p:blipFill>
          <a:blip r:embed="rId4"/>
          <a:stretch>
            <a:fillRect/>
          </a:stretch>
        </p:blipFill>
        <p:spPr>
          <a:xfrm>
            <a:off x="10086975" y="3069879"/>
            <a:ext cx="7487347" cy="4253376"/>
          </a:xfrm>
          <a:prstGeom prst="rect">
            <a:avLst/>
          </a:prstGeom>
        </p:spPr>
      </p:pic>
    </p:spTree>
    <p:extLst>
      <p:ext uri="{BB962C8B-B14F-4D97-AF65-F5344CB8AC3E}">
        <p14:creationId xmlns:p14="http://schemas.microsoft.com/office/powerpoint/2010/main" val="4171003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wrap="square" lIns="0" tIns="0" rIns="0" bIns="0" anchor="b" anchorCtr="0">
            <a:noAutofit/>
          </a:bodyPr>
          <a:lstStyle/>
          <a:p>
            <a:pPr lvl="0"/>
            <a:r>
              <a:rPr lang="en-US" dirty="0"/>
              <a:t>Introduction</a:t>
            </a:r>
            <a:endParaRPr dirty="0"/>
          </a:p>
        </p:txBody>
      </p:sp>
      <p:sp>
        <p:nvSpPr>
          <p:cNvPr id="200" name="Google Shape;200;p26"/>
          <p:cNvSpPr txBox="1">
            <a:spLocks noGrp="1"/>
          </p:cNvSpPr>
          <p:nvPr>
            <p:ph type="body" idx="3"/>
          </p:nvPr>
        </p:nvSpPr>
        <p:spPr>
          <a:xfrm>
            <a:off x="1080576" y="2341673"/>
            <a:ext cx="22222800" cy="6980747"/>
          </a:xfrm>
          <a:prstGeom prst="rect">
            <a:avLst/>
          </a:prstGeom>
        </p:spPr>
        <p:txBody>
          <a:bodyPr spcFirstLastPara="1" wrap="square" lIns="0" tIns="0" rIns="0" bIns="0" anchor="t" anchorCtr="0">
            <a:noAutofit/>
          </a:bodyPr>
          <a:lstStyle/>
          <a:p>
            <a:pPr marL="0" indent="0">
              <a:spcBef>
                <a:spcPts val="3000"/>
              </a:spcBef>
            </a:pPr>
            <a:r>
              <a:rPr lang="en-US" sz="3000" dirty="0">
                <a:solidFill>
                  <a:schemeClr val="dk1"/>
                </a:solidFill>
              </a:rPr>
              <a:t>Site Data Collection is an important step in the journey to develop the business plan for your network. This process involves a physical visit to existing facilities and site where equipment could be installed as part of the network. The data collected is intended to be utilized during the network design process, whether this process is performed by your Tribe or by a third-party consultant or the equipment vendor.</a:t>
            </a:r>
          </a:p>
          <a:p>
            <a:pPr marL="0" indent="0">
              <a:spcBef>
                <a:spcPts val="3000"/>
              </a:spcBef>
            </a:pPr>
            <a:r>
              <a:rPr lang="en-US" sz="3000" dirty="0">
                <a:solidFill>
                  <a:schemeClr val="dk1"/>
                </a:solidFill>
              </a:rPr>
              <a:t>For this purpose, the Data Collection Kit provides you with clear guidelines to identify and collect the must important information from a candidate location. </a:t>
            </a:r>
          </a:p>
          <a:p>
            <a:pPr marL="0" indent="0">
              <a:spcBef>
                <a:spcPts val="3000"/>
              </a:spcBef>
            </a:pPr>
            <a:r>
              <a:rPr lang="en-US" sz="3000" dirty="0">
                <a:solidFill>
                  <a:schemeClr val="dk1"/>
                </a:solidFill>
              </a:rPr>
              <a:t>In addition, this kit guides you through the generation of a map where sites’ information will be gathered and managed.  From this set of instructions, you will be able to operate the map application through a smartphone or a PC. </a:t>
            </a:r>
          </a:p>
          <a:p>
            <a:pPr marL="0" indent="0">
              <a:spcBef>
                <a:spcPts val="3000"/>
              </a:spcBef>
            </a:pPr>
            <a:r>
              <a:rPr lang="en-US" sz="3000" dirty="0">
                <a:solidFill>
                  <a:schemeClr val="dk1"/>
                </a:solidFill>
              </a:rPr>
              <a:t>Finally, you will be instructed on how to capture the required photographic evidence of each site. Photographic evidence is crucial for the evaluation of a site suitability to support a site deployment on it.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Map creation</a:t>
            </a:r>
          </a:p>
        </p:txBody>
      </p:sp>
      <p:grpSp>
        <p:nvGrpSpPr>
          <p:cNvPr id="50" name="Group 49">
            <a:extLst>
              <a:ext uri="{FF2B5EF4-FFF2-40B4-BE49-F238E27FC236}">
                <a16:creationId xmlns:a16="http://schemas.microsoft.com/office/drawing/2014/main" id="{4BCBC1EB-B462-4D2F-BF39-AAA6D1384E97}"/>
              </a:ext>
            </a:extLst>
          </p:cNvPr>
          <p:cNvGrpSpPr/>
          <p:nvPr/>
        </p:nvGrpSpPr>
        <p:grpSpPr>
          <a:xfrm>
            <a:off x="8576273" y="6667635"/>
            <a:ext cx="7228180" cy="1773866"/>
            <a:chOff x="1179491" y="8497180"/>
            <a:chExt cx="4045394" cy="1773866"/>
          </a:xfrm>
        </p:grpSpPr>
        <p:cxnSp>
          <p:nvCxnSpPr>
            <p:cNvPr id="51" name="Straight Connector 33">
              <a:extLst>
                <a:ext uri="{FF2B5EF4-FFF2-40B4-BE49-F238E27FC236}">
                  <a16:creationId xmlns:a16="http://schemas.microsoft.com/office/drawing/2014/main" id="{D70B7C5B-1C2E-4194-968C-7A29314E218E}"/>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
              <a:extLst>
                <a:ext uri="{FF2B5EF4-FFF2-40B4-BE49-F238E27FC236}">
                  <a16:creationId xmlns:a16="http://schemas.microsoft.com/office/drawing/2014/main" id="{C16CCFF4-54B9-4D57-9FEC-D8D490C43AFE}"/>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Access “My Maps”</a:t>
              </a:r>
            </a:p>
          </p:txBody>
        </p:sp>
        <p:sp>
          <p:nvSpPr>
            <p:cNvPr id="53" name="Rectángulo 68">
              <a:extLst>
                <a:ext uri="{FF2B5EF4-FFF2-40B4-BE49-F238E27FC236}">
                  <a16:creationId xmlns:a16="http://schemas.microsoft.com/office/drawing/2014/main" id="{8229A0E5-43C9-4E74-9594-C6F0C21EA927}"/>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Access to the web application through any browser.</a:t>
              </a:r>
            </a:p>
          </p:txBody>
        </p:sp>
      </p:grpSp>
      <p:pic>
        <p:nvPicPr>
          <p:cNvPr id="3" name="Picture 2">
            <a:extLst>
              <a:ext uri="{FF2B5EF4-FFF2-40B4-BE49-F238E27FC236}">
                <a16:creationId xmlns:a16="http://schemas.microsoft.com/office/drawing/2014/main" id="{FA595A87-A477-4EEF-A5C5-43600B152C03}"/>
              </a:ext>
            </a:extLst>
          </p:cNvPr>
          <p:cNvPicPr>
            <a:picLocks noChangeAspect="1"/>
          </p:cNvPicPr>
          <p:nvPr/>
        </p:nvPicPr>
        <p:blipFill>
          <a:blip r:embed="rId3"/>
          <a:stretch>
            <a:fillRect/>
          </a:stretch>
        </p:blipFill>
        <p:spPr>
          <a:xfrm>
            <a:off x="8576273" y="2345618"/>
            <a:ext cx="7228180" cy="4320000"/>
          </a:xfrm>
          <a:prstGeom prst="rect">
            <a:avLst/>
          </a:prstGeom>
        </p:spPr>
      </p:pic>
      <p:pic>
        <p:nvPicPr>
          <p:cNvPr id="5" name="Picture 4">
            <a:extLst>
              <a:ext uri="{FF2B5EF4-FFF2-40B4-BE49-F238E27FC236}">
                <a16:creationId xmlns:a16="http://schemas.microsoft.com/office/drawing/2014/main" id="{82298E04-B998-4274-9E6E-B24F70AF566C}"/>
              </a:ext>
            </a:extLst>
          </p:cNvPr>
          <p:cNvPicPr>
            <a:picLocks noChangeAspect="1"/>
          </p:cNvPicPr>
          <p:nvPr/>
        </p:nvPicPr>
        <p:blipFill rotWithShape="1">
          <a:blip r:embed="rId4"/>
          <a:srcRect r="40842"/>
          <a:stretch/>
        </p:blipFill>
        <p:spPr>
          <a:xfrm>
            <a:off x="17090028" y="2345034"/>
            <a:ext cx="6825081" cy="4320000"/>
          </a:xfrm>
          <a:prstGeom prst="rect">
            <a:avLst/>
          </a:prstGeom>
        </p:spPr>
      </p:pic>
      <p:sp>
        <p:nvSpPr>
          <p:cNvPr id="41" name="Rectangle 40">
            <a:extLst>
              <a:ext uri="{FF2B5EF4-FFF2-40B4-BE49-F238E27FC236}">
                <a16:creationId xmlns:a16="http://schemas.microsoft.com/office/drawing/2014/main" id="{EB1235F0-06FF-43DF-ACAF-1F95F3153A4B}"/>
              </a:ext>
            </a:extLst>
          </p:cNvPr>
          <p:cNvSpPr/>
          <p:nvPr/>
        </p:nvSpPr>
        <p:spPr>
          <a:xfrm>
            <a:off x="17531605" y="2656127"/>
            <a:ext cx="1807599" cy="69418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grpSp>
        <p:nvGrpSpPr>
          <p:cNvPr id="55" name="Group 54">
            <a:extLst>
              <a:ext uri="{FF2B5EF4-FFF2-40B4-BE49-F238E27FC236}">
                <a16:creationId xmlns:a16="http://schemas.microsoft.com/office/drawing/2014/main" id="{5597E8CC-7AA8-43B3-8BA4-D09E93444780}"/>
              </a:ext>
            </a:extLst>
          </p:cNvPr>
          <p:cNvGrpSpPr/>
          <p:nvPr/>
        </p:nvGrpSpPr>
        <p:grpSpPr>
          <a:xfrm>
            <a:off x="17090028" y="6667635"/>
            <a:ext cx="6825081" cy="1773866"/>
            <a:chOff x="1179491" y="8497180"/>
            <a:chExt cx="4045394" cy="1773866"/>
          </a:xfrm>
        </p:grpSpPr>
        <p:cxnSp>
          <p:nvCxnSpPr>
            <p:cNvPr id="62" name="Straight Connector 33">
              <a:extLst>
                <a:ext uri="{FF2B5EF4-FFF2-40B4-BE49-F238E27FC236}">
                  <a16:creationId xmlns:a16="http://schemas.microsoft.com/office/drawing/2014/main" id="{DC898CC6-8043-473B-9717-9B21D77A141E}"/>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7" name="TextBox 5">
              <a:extLst>
                <a:ext uri="{FF2B5EF4-FFF2-40B4-BE49-F238E27FC236}">
                  <a16:creationId xmlns:a16="http://schemas.microsoft.com/office/drawing/2014/main" id="{FA272889-165B-4B88-B7EF-8E7A8D14B3E1}"/>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Create a new map</a:t>
              </a:r>
            </a:p>
          </p:txBody>
        </p:sp>
        <p:sp>
          <p:nvSpPr>
            <p:cNvPr id="68" name="Rectángulo 68">
              <a:extLst>
                <a:ext uri="{FF2B5EF4-FFF2-40B4-BE49-F238E27FC236}">
                  <a16:creationId xmlns:a16="http://schemas.microsoft.com/office/drawing/2014/main" id="{5F81E940-8BDA-4B61-A391-96655CA95992}"/>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Click on the “CREATE A NEW MAP” button.</a:t>
              </a:r>
            </a:p>
          </p:txBody>
        </p:sp>
      </p:grpSp>
      <p:grpSp>
        <p:nvGrpSpPr>
          <p:cNvPr id="74" name="Group 73">
            <a:extLst>
              <a:ext uri="{FF2B5EF4-FFF2-40B4-BE49-F238E27FC236}">
                <a16:creationId xmlns:a16="http://schemas.microsoft.com/office/drawing/2014/main" id="{4C557DAC-47C0-4675-86F9-F01A4CF256FE}"/>
              </a:ext>
            </a:extLst>
          </p:cNvPr>
          <p:cNvGrpSpPr/>
          <p:nvPr/>
        </p:nvGrpSpPr>
        <p:grpSpPr>
          <a:xfrm>
            <a:off x="343270" y="10516186"/>
            <a:ext cx="5890000" cy="1773866"/>
            <a:chOff x="1179491" y="8497180"/>
            <a:chExt cx="4045394" cy="1773866"/>
          </a:xfrm>
        </p:grpSpPr>
        <p:cxnSp>
          <p:nvCxnSpPr>
            <p:cNvPr id="75" name="Straight Connector 33">
              <a:extLst>
                <a:ext uri="{FF2B5EF4-FFF2-40B4-BE49-F238E27FC236}">
                  <a16:creationId xmlns:a16="http://schemas.microsoft.com/office/drawing/2014/main" id="{51F795DF-E512-4C68-90A2-1C19AE4AD2E9}"/>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TextBox 5">
              <a:extLst>
                <a:ext uri="{FF2B5EF4-FFF2-40B4-BE49-F238E27FC236}">
                  <a16:creationId xmlns:a16="http://schemas.microsoft.com/office/drawing/2014/main" id="{DF5FE98F-8509-4047-A59C-BEC0E94F8FFD}"/>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Select a satellite top view</a:t>
              </a:r>
            </a:p>
          </p:txBody>
        </p:sp>
        <p:sp>
          <p:nvSpPr>
            <p:cNvPr id="77" name="Rectángulo 68">
              <a:extLst>
                <a:ext uri="{FF2B5EF4-FFF2-40B4-BE49-F238E27FC236}">
                  <a16:creationId xmlns:a16="http://schemas.microsoft.com/office/drawing/2014/main" id="{76FB9CFD-7441-42D8-B7D8-0C00CCC7F388}"/>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Click on the “Base map” and select the “Satellite” option.</a:t>
              </a:r>
            </a:p>
          </p:txBody>
        </p:sp>
      </p:grpSp>
      <p:pic>
        <p:nvPicPr>
          <p:cNvPr id="78" name="Picture 77">
            <a:extLst>
              <a:ext uri="{FF2B5EF4-FFF2-40B4-BE49-F238E27FC236}">
                <a16:creationId xmlns:a16="http://schemas.microsoft.com/office/drawing/2014/main" id="{9EC96C1A-0EEB-43C5-A0FC-9BCE442DE4EA}"/>
              </a:ext>
            </a:extLst>
          </p:cNvPr>
          <p:cNvPicPr>
            <a:picLocks noChangeAspect="1"/>
          </p:cNvPicPr>
          <p:nvPr/>
        </p:nvPicPr>
        <p:blipFill rotWithShape="1">
          <a:blip r:embed="rId5"/>
          <a:srcRect r="2784"/>
          <a:stretch/>
        </p:blipFill>
        <p:spPr>
          <a:xfrm>
            <a:off x="14844883" y="8856985"/>
            <a:ext cx="9195847" cy="4320000"/>
          </a:xfrm>
          <a:prstGeom prst="rect">
            <a:avLst/>
          </a:prstGeom>
        </p:spPr>
      </p:pic>
      <p:pic>
        <p:nvPicPr>
          <p:cNvPr id="69" name="Picture 68">
            <a:extLst>
              <a:ext uri="{FF2B5EF4-FFF2-40B4-BE49-F238E27FC236}">
                <a16:creationId xmlns:a16="http://schemas.microsoft.com/office/drawing/2014/main" id="{69622BD7-F316-4721-B027-0322CC57C176}"/>
              </a:ext>
            </a:extLst>
          </p:cNvPr>
          <p:cNvPicPr>
            <a:picLocks noChangeAspect="1"/>
          </p:cNvPicPr>
          <p:nvPr/>
        </p:nvPicPr>
        <p:blipFill>
          <a:blip r:embed="rId6"/>
          <a:stretch>
            <a:fillRect/>
          </a:stretch>
        </p:blipFill>
        <p:spPr>
          <a:xfrm>
            <a:off x="6819593" y="8856985"/>
            <a:ext cx="7366655" cy="4320000"/>
          </a:xfrm>
          <a:prstGeom prst="rect">
            <a:avLst/>
          </a:prstGeom>
        </p:spPr>
      </p:pic>
      <p:sp>
        <p:nvSpPr>
          <p:cNvPr id="79" name="Rectangle 78">
            <a:extLst>
              <a:ext uri="{FF2B5EF4-FFF2-40B4-BE49-F238E27FC236}">
                <a16:creationId xmlns:a16="http://schemas.microsoft.com/office/drawing/2014/main" id="{109D4913-EDDD-4F8B-A736-D8B59CC75B3D}"/>
              </a:ext>
            </a:extLst>
          </p:cNvPr>
          <p:cNvSpPr/>
          <p:nvPr/>
        </p:nvSpPr>
        <p:spPr>
          <a:xfrm>
            <a:off x="7022167" y="11061889"/>
            <a:ext cx="803574" cy="298181"/>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80" name="Rectangle 79">
            <a:extLst>
              <a:ext uri="{FF2B5EF4-FFF2-40B4-BE49-F238E27FC236}">
                <a16:creationId xmlns:a16="http://schemas.microsoft.com/office/drawing/2014/main" id="{896F3D8E-648D-40AF-8E94-267318A0CC42}"/>
              </a:ext>
            </a:extLst>
          </p:cNvPr>
          <p:cNvSpPr/>
          <p:nvPr/>
        </p:nvSpPr>
        <p:spPr>
          <a:xfrm>
            <a:off x="7825741" y="11360070"/>
            <a:ext cx="658635" cy="56523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81" name="Arrow: Right 80">
            <a:extLst>
              <a:ext uri="{FF2B5EF4-FFF2-40B4-BE49-F238E27FC236}">
                <a16:creationId xmlns:a16="http://schemas.microsoft.com/office/drawing/2014/main" id="{9E039428-3400-46EC-912A-18D33085C884}"/>
              </a:ext>
            </a:extLst>
          </p:cNvPr>
          <p:cNvSpPr/>
          <p:nvPr/>
        </p:nvSpPr>
        <p:spPr>
          <a:xfrm>
            <a:off x="14255001" y="10873156"/>
            <a:ext cx="521129" cy="67564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84" name="Oval 83">
            <a:extLst>
              <a:ext uri="{FF2B5EF4-FFF2-40B4-BE49-F238E27FC236}">
                <a16:creationId xmlns:a16="http://schemas.microsoft.com/office/drawing/2014/main" id="{FE70C786-5E29-4333-A394-2666688F175D}"/>
              </a:ext>
            </a:extLst>
          </p:cNvPr>
          <p:cNvSpPr/>
          <p:nvPr/>
        </p:nvSpPr>
        <p:spPr>
          <a:xfrm>
            <a:off x="8216272" y="2236337"/>
            <a:ext cx="720000" cy="720000"/>
          </a:xfrm>
          <a:prstGeom prst="ellipse">
            <a:avLst/>
          </a:prstGeom>
          <a:solidFill>
            <a:srgbClr val="5700A6"/>
          </a:solidFill>
          <a:ln>
            <a:solidFill>
              <a:srgbClr val="570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2</a:t>
            </a:r>
          </a:p>
        </p:txBody>
      </p:sp>
      <p:sp>
        <p:nvSpPr>
          <p:cNvPr id="96" name="Oval 95">
            <a:extLst>
              <a:ext uri="{FF2B5EF4-FFF2-40B4-BE49-F238E27FC236}">
                <a16:creationId xmlns:a16="http://schemas.microsoft.com/office/drawing/2014/main" id="{0188084C-817D-43CD-8510-2EA077EDDAF5}"/>
              </a:ext>
            </a:extLst>
          </p:cNvPr>
          <p:cNvSpPr/>
          <p:nvPr/>
        </p:nvSpPr>
        <p:spPr>
          <a:xfrm>
            <a:off x="16730028" y="2236337"/>
            <a:ext cx="720000" cy="720000"/>
          </a:xfrm>
          <a:prstGeom prst="ellipse">
            <a:avLst/>
          </a:prstGeom>
          <a:solidFill>
            <a:srgbClr val="5700A6"/>
          </a:solidFill>
          <a:ln>
            <a:solidFill>
              <a:srgbClr val="570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3</a:t>
            </a:r>
          </a:p>
        </p:txBody>
      </p:sp>
      <p:sp>
        <p:nvSpPr>
          <p:cNvPr id="97" name="Oval 96">
            <a:extLst>
              <a:ext uri="{FF2B5EF4-FFF2-40B4-BE49-F238E27FC236}">
                <a16:creationId xmlns:a16="http://schemas.microsoft.com/office/drawing/2014/main" id="{7469C094-F404-406C-9559-8B619071247B}"/>
              </a:ext>
            </a:extLst>
          </p:cNvPr>
          <p:cNvSpPr/>
          <p:nvPr/>
        </p:nvSpPr>
        <p:spPr>
          <a:xfrm>
            <a:off x="6495414" y="8459908"/>
            <a:ext cx="720000" cy="720000"/>
          </a:xfrm>
          <a:prstGeom prst="ellipse">
            <a:avLst/>
          </a:prstGeom>
          <a:solidFill>
            <a:srgbClr val="5700A6"/>
          </a:solidFill>
          <a:ln>
            <a:solidFill>
              <a:srgbClr val="570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4</a:t>
            </a:r>
          </a:p>
        </p:txBody>
      </p:sp>
      <p:grpSp>
        <p:nvGrpSpPr>
          <p:cNvPr id="6" name="Group 5">
            <a:extLst>
              <a:ext uri="{FF2B5EF4-FFF2-40B4-BE49-F238E27FC236}">
                <a16:creationId xmlns:a16="http://schemas.microsoft.com/office/drawing/2014/main" id="{D4D97C92-47C6-4F58-BF7E-784E8A3EA47D}"/>
              </a:ext>
            </a:extLst>
          </p:cNvPr>
          <p:cNvGrpSpPr/>
          <p:nvPr/>
        </p:nvGrpSpPr>
        <p:grpSpPr>
          <a:xfrm>
            <a:off x="1546235" y="3350309"/>
            <a:ext cx="4670388" cy="2745106"/>
            <a:chOff x="468890" y="2656127"/>
            <a:chExt cx="4670388" cy="2745106"/>
          </a:xfrm>
        </p:grpSpPr>
        <p:pic>
          <p:nvPicPr>
            <p:cNvPr id="4" name="Graphic 3" descr="Clipboard with solid fill">
              <a:extLst>
                <a:ext uri="{FF2B5EF4-FFF2-40B4-BE49-F238E27FC236}">
                  <a16:creationId xmlns:a16="http://schemas.microsoft.com/office/drawing/2014/main" id="{35638848-CCAB-443F-8006-7385331CE0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8890" y="3550669"/>
              <a:ext cx="1850564" cy="1850564"/>
            </a:xfrm>
            <a:prstGeom prst="rect">
              <a:avLst/>
            </a:prstGeom>
          </p:spPr>
        </p:pic>
        <p:sp>
          <p:nvSpPr>
            <p:cNvPr id="30" name="Arrow: Curved Down 27">
              <a:extLst>
                <a:ext uri="{FF2B5EF4-FFF2-40B4-BE49-F238E27FC236}">
                  <a16:creationId xmlns:a16="http://schemas.microsoft.com/office/drawing/2014/main" id="{CC5B9AA3-294A-440C-9BB8-1FA61DD21EAD}"/>
                </a:ext>
              </a:extLst>
            </p:cNvPr>
            <p:cNvSpPr/>
            <p:nvPr/>
          </p:nvSpPr>
          <p:spPr>
            <a:xfrm>
              <a:off x="1394171" y="2656127"/>
              <a:ext cx="2820989" cy="873308"/>
            </a:xfrm>
            <a:prstGeom prst="curvedDownArrow">
              <a:avLst>
                <a:gd name="adj1" fmla="val 25000"/>
                <a:gd name="adj2" fmla="val 50000"/>
                <a:gd name="adj3" fmla="val 36661"/>
              </a:avLst>
            </a:prstGeom>
            <a:solidFill>
              <a:schemeClr val="accent6">
                <a:lumMod val="60000"/>
                <a:lumOff val="40000"/>
              </a:schemeClr>
            </a:solidFill>
            <a:ln>
              <a:solidFill>
                <a:srgbClr val="AF82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444950"/>
                </a:solidFill>
                <a:effectLst/>
                <a:uLnTx/>
                <a:uFillTx/>
                <a:latin typeface="Arial"/>
                <a:ea typeface="+mn-ea"/>
                <a:cs typeface="+mn-cs"/>
                <a:sym typeface="Arial"/>
              </a:endParaRPr>
            </a:p>
          </p:txBody>
        </p:sp>
        <p:graphicFrame>
          <p:nvGraphicFramePr>
            <p:cNvPr id="31" name="Object 30">
              <a:extLst>
                <a:ext uri="{FF2B5EF4-FFF2-40B4-BE49-F238E27FC236}">
                  <a16:creationId xmlns:a16="http://schemas.microsoft.com/office/drawing/2014/main" id="{ED05FEE7-4DDA-4B2F-9FB6-FD4C5C388251}"/>
                </a:ext>
              </a:extLst>
            </p:cNvPr>
            <p:cNvGraphicFramePr>
              <a:graphicFrameLocks noChangeAspect="1"/>
            </p:cNvGraphicFramePr>
            <p:nvPr>
              <p:extLst>
                <p:ext uri="{D42A27DB-BD31-4B8C-83A1-F6EECF244321}">
                  <p14:modId xmlns:p14="http://schemas.microsoft.com/office/powerpoint/2010/main" val="177574991"/>
                </p:ext>
              </p:extLst>
            </p:nvPr>
          </p:nvGraphicFramePr>
          <p:xfrm>
            <a:off x="3082647" y="3665951"/>
            <a:ext cx="2056631" cy="1735282"/>
          </p:xfrm>
          <a:graphic>
            <a:graphicData uri="http://schemas.openxmlformats.org/presentationml/2006/ole">
              <mc:AlternateContent xmlns:mc="http://schemas.openxmlformats.org/markup-compatibility/2006">
                <mc:Choice xmlns:v="urn:schemas-microsoft-com:vml" Requires="v">
                  <p:oleObj name="Macro-Enabled Worksheet" showAsIcon="1" r:id="rId9" imgW="914400" imgH="771525" progId="Excel.SheetMacroEnabled.12">
                    <p:embed/>
                  </p:oleObj>
                </mc:Choice>
                <mc:Fallback>
                  <p:oleObj name="Macro-Enabled Worksheet" showAsIcon="1" r:id="rId9" imgW="914400" imgH="771525" progId="Excel.SheetMacroEnabled.12">
                    <p:embed/>
                    <p:pic>
                      <p:nvPicPr>
                        <p:cNvPr id="3" name="Object 2">
                          <a:extLst>
                            <a:ext uri="{FF2B5EF4-FFF2-40B4-BE49-F238E27FC236}">
                              <a16:creationId xmlns:a16="http://schemas.microsoft.com/office/drawing/2014/main" id="{700F7D6D-11F1-4713-9BBA-A14F19227F15}"/>
                            </a:ext>
                          </a:extLst>
                        </p:cNvPr>
                        <p:cNvPicPr/>
                        <p:nvPr/>
                      </p:nvPicPr>
                      <p:blipFill>
                        <a:blip r:embed="rId10"/>
                        <a:stretch>
                          <a:fillRect/>
                        </a:stretch>
                      </p:blipFill>
                      <p:spPr>
                        <a:xfrm>
                          <a:off x="3082647" y="3665951"/>
                          <a:ext cx="2056631" cy="1735282"/>
                        </a:xfrm>
                        <a:prstGeom prst="rect">
                          <a:avLst/>
                        </a:prstGeom>
                      </p:spPr>
                    </p:pic>
                  </p:oleObj>
                </mc:Fallback>
              </mc:AlternateContent>
            </a:graphicData>
          </a:graphic>
        </p:graphicFrame>
      </p:grpSp>
      <p:sp>
        <p:nvSpPr>
          <p:cNvPr id="32" name="Speech Bubble: Rectangle with Corners Rounded 31">
            <a:extLst>
              <a:ext uri="{FF2B5EF4-FFF2-40B4-BE49-F238E27FC236}">
                <a16:creationId xmlns:a16="http://schemas.microsoft.com/office/drawing/2014/main" id="{EA806CD4-1274-4978-A479-E1DC3B1595E8}"/>
              </a:ext>
            </a:extLst>
          </p:cNvPr>
          <p:cNvSpPr/>
          <p:nvPr/>
        </p:nvSpPr>
        <p:spPr>
          <a:xfrm>
            <a:off x="5306894" y="2474543"/>
            <a:ext cx="2154583" cy="1496639"/>
          </a:xfrm>
          <a:prstGeom prst="wedgeRoundRectCallout">
            <a:avLst>
              <a:gd name="adj1" fmla="val -35963"/>
              <a:gd name="adj2" fmla="val 93892"/>
              <a:gd name="adj3" fmla="val 1666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i="0" u="none" strike="noStrike" kern="0" cap="none" spc="0" normalizeH="0" baseline="0" noProof="0" dirty="0">
                <a:ln>
                  <a:noFill/>
                </a:ln>
                <a:solidFill>
                  <a:srgbClr val="DCDCDC"/>
                </a:solidFill>
                <a:effectLst/>
                <a:uLnTx/>
                <a:uFillTx/>
                <a:latin typeface="Helvetica Neue Light" panose="020B0604020202020204" charset="0"/>
                <a:sym typeface="Arial"/>
              </a:rPr>
              <a:t>Fill the template and save it as “CSV (Comma delimited)”.</a:t>
            </a:r>
          </a:p>
        </p:txBody>
      </p:sp>
      <p:grpSp>
        <p:nvGrpSpPr>
          <p:cNvPr id="33" name="Group 32">
            <a:extLst>
              <a:ext uri="{FF2B5EF4-FFF2-40B4-BE49-F238E27FC236}">
                <a16:creationId xmlns:a16="http://schemas.microsoft.com/office/drawing/2014/main" id="{2E6BD6EA-E549-46D5-B409-525F2D7D78B6}"/>
              </a:ext>
            </a:extLst>
          </p:cNvPr>
          <p:cNvGrpSpPr/>
          <p:nvPr/>
        </p:nvGrpSpPr>
        <p:grpSpPr>
          <a:xfrm>
            <a:off x="468890" y="6706948"/>
            <a:ext cx="6825081" cy="1773866"/>
            <a:chOff x="1179491" y="8497180"/>
            <a:chExt cx="4045394" cy="1773866"/>
          </a:xfrm>
        </p:grpSpPr>
        <p:cxnSp>
          <p:nvCxnSpPr>
            <p:cNvPr id="34" name="Straight Connector 33">
              <a:extLst>
                <a:ext uri="{FF2B5EF4-FFF2-40B4-BE49-F238E27FC236}">
                  <a16:creationId xmlns:a16="http://schemas.microsoft.com/office/drawing/2014/main" id="{90C6A82B-72C7-4A5D-86EC-91A051DCE8D9}"/>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Box 5">
              <a:extLst>
                <a:ext uri="{FF2B5EF4-FFF2-40B4-BE49-F238E27FC236}">
                  <a16:creationId xmlns:a16="http://schemas.microsoft.com/office/drawing/2014/main" id="{11C77780-C1DE-45C6-8551-C877AB17724A}"/>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Copy your notes into the template</a:t>
              </a:r>
            </a:p>
          </p:txBody>
        </p:sp>
        <p:sp>
          <p:nvSpPr>
            <p:cNvPr id="36" name="Rectángulo 68">
              <a:extLst>
                <a:ext uri="{FF2B5EF4-FFF2-40B4-BE49-F238E27FC236}">
                  <a16:creationId xmlns:a16="http://schemas.microsoft.com/office/drawing/2014/main" id="{C27A630C-39EC-42D7-A66F-2A0C0A9CF59F}"/>
                </a:ext>
              </a:extLst>
            </p:cNvPr>
            <p:cNvSpPr/>
            <p:nvPr/>
          </p:nvSpPr>
          <p:spPr>
            <a:xfrm>
              <a:off x="1179491" y="9114973"/>
              <a:ext cx="4045393" cy="115607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lang="en-US" sz="2800" dirty="0">
                  <a:solidFill>
                    <a:srgbClr val="444950"/>
                  </a:solidFill>
                  <a:latin typeface="Helvetica Neue Light"/>
                </a:rPr>
                <a:t>Reproduce the notes taken during site visit into the “Site data fill template”.</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sp>
        <p:nvSpPr>
          <p:cNvPr id="38" name="Oval 37">
            <a:extLst>
              <a:ext uri="{FF2B5EF4-FFF2-40B4-BE49-F238E27FC236}">
                <a16:creationId xmlns:a16="http://schemas.microsoft.com/office/drawing/2014/main" id="{CA415DA7-6FBA-4D3E-8698-12842E3986B0}"/>
              </a:ext>
            </a:extLst>
          </p:cNvPr>
          <p:cNvSpPr/>
          <p:nvPr/>
        </p:nvSpPr>
        <p:spPr>
          <a:xfrm>
            <a:off x="468890" y="2236337"/>
            <a:ext cx="720000" cy="720000"/>
          </a:xfrm>
          <a:prstGeom prst="ellipse">
            <a:avLst/>
          </a:prstGeom>
          <a:solidFill>
            <a:srgbClr val="5700A6"/>
          </a:solidFill>
          <a:ln>
            <a:solidFill>
              <a:srgbClr val="570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1</a:t>
            </a:r>
          </a:p>
        </p:txBody>
      </p:sp>
    </p:spTree>
    <p:extLst>
      <p:ext uri="{BB962C8B-B14F-4D97-AF65-F5344CB8AC3E}">
        <p14:creationId xmlns:p14="http://schemas.microsoft.com/office/powerpoint/2010/main" val="748550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Map creation &amp; map import</a:t>
            </a:r>
          </a:p>
        </p:txBody>
      </p:sp>
      <p:pic>
        <p:nvPicPr>
          <p:cNvPr id="17" name="Picture 16">
            <a:extLst>
              <a:ext uri="{FF2B5EF4-FFF2-40B4-BE49-F238E27FC236}">
                <a16:creationId xmlns:a16="http://schemas.microsoft.com/office/drawing/2014/main" id="{550AF5F0-54B0-45CE-BDB6-CE7C7C8CE20A}"/>
              </a:ext>
            </a:extLst>
          </p:cNvPr>
          <p:cNvPicPr>
            <a:picLocks noChangeAspect="1"/>
          </p:cNvPicPr>
          <p:nvPr/>
        </p:nvPicPr>
        <p:blipFill>
          <a:blip r:embed="rId3"/>
          <a:stretch>
            <a:fillRect/>
          </a:stretch>
        </p:blipFill>
        <p:spPr>
          <a:xfrm>
            <a:off x="851983" y="4099525"/>
            <a:ext cx="6852498" cy="4084674"/>
          </a:xfrm>
          <a:prstGeom prst="rect">
            <a:avLst/>
          </a:prstGeom>
        </p:spPr>
      </p:pic>
      <p:grpSp>
        <p:nvGrpSpPr>
          <p:cNvPr id="56" name="Group 55">
            <a:extLst>
              <a:ext uri="{FF2B5EF4-FFF2-40B4-BE49-F238E27FC236}">
                <a16:creationId xmlns:a16="http://schemas.microsoft.com/office/drawing/2014/main" id="{0647DBC5-0681-4FBA-B2A2-A7CC0FBAAC95}"/>
              </a:ext>
            </a:extLst>
          </p:cNvPr>
          <p:cNvGrpSpPr/>
          <p:nvPr/>
        </p:nvGrpSpPr>
        <p:grpSpPr>
          <a:xfrm>
            <a:off x="664142" y="8184199"/>
            <a:ext cx="7228180" cy="2944718"/>
            <a:chOff x="1179491" y="8497180"/>
            <a:chExt cx="4045394" cy="2944718"/>
          </a:xfrm>
        </p:grpSpPr>
        <p:cxnSp>
          <p:nvCxnSpPr>
            <p:cNvPr id="57" name="Straight Connector 33">
              <a:extLst>
                <a:ext uri="{FF2B5EF4-FFF2-40B4-BE49-F238E27FC236}">
                  <a16:creationId xmlns:a16="http://schemas.microsoft.com/office/drawing/2014/main" id="{4A9B0CAF-E22C-4492-9812-2E87E6CF39A7}"/>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TextBox 5">
              <a:extLst>
                <a:ext uri="{FF2B5EF4-FFF2-40B4-BE49-F238E27FC236}">
                  <a16:creationId xmlns:a16="http://schemas.microsoft.com/office/drawing/2014/main" id="{4437D5B0-322A-496D-B5CC-F19AF5D7ED0F}"/>
                </a:ext>
              </a:extLst>
            </p:cNvPr>
            <p:cNvSpPr txBox="1"/>
            <p:nvPr/>
          </p:nvSpPr>
          <p:spPr>
            <a:xfrm>
              <a:off x="1179491" y="8497180"/>
              <a:ext cx="404539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Name your map</a:t>
              </a:r>
            </a:p>
          </p:txBody>
        </p:sp>
        <p:sp>
          <p:nvSpPr>
            <p:cNvPr id="59" name="Rectángulo 68">
              <a:extLst>
                <a:ext uri="{FF2B5EF4-FFF2-40B4-BE49-F238E27FC236}">
                  <a16:creationId xmlns:a16="http://schemas.microsoft.com/office/drawing/2014/main" id="{F5EB496F-2C55-42BC-85B5-BFE98046073C}"/>
                </a:ext>
              </a:extLst>
            </p:cNvPr>
            <p:cNvSpPr/>
            <p:nvPr/>
          </p:nvSpPr>
          <p:spPr>
            <a:xfrm>
              <a:off x="1179491" y="9114974"/>
              <a:ext cx="4045393" cy="232692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Click on the “Untitled map” cell.</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Define a name for the map. </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It must unique, easy to remember and descriptive of your Tribal Nation.</a:t>
              </a:r>
            </a:p>
          </p:txBody>
        </p:sp>
      </p:grpSp>
      <p:sp>
        <p:nvSpPr>
          <p:cNvPr id="61" name="Rectangle 60">
            <a:extLst>
              <a:ext uri="{FF2B5EF4-FFF2-40B4-BE49-F238E27FC236}">
                <a16:creationId xmlns:a16="http://schemas.microsoft.com/office/drawing/2014/main" id="{4A17D61F-6752-4305-BA6E-D6DC27F3AF1A}"/>
              </a:ext>
            </a:extLst>
          </p:cNvPr>
          <p:cNvSpPr/>
          <p:nvPr/>
        </p:nvSpPr>
        <p:spPr>
          <a:xfrm>
            <a:off x="1023317" y="4277083"/>
            <a:ext cx="1425459" cy="49563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62" name="Rectangle 61">
            <a:extLst>
              <a:ext uri="{FF2B5EF4-FFF2-40B4-BE49-F238E27FC236}">
                <a16:creationId xmlns:a16="http://schemas.microsoft.com/office/drawing/2014/main" id="{3E64A9FA-0C56-46DA-8650-F8EF137509F7}"/>
              </a:ext>
            </a:extLst>
          </p:cNvPr>
          <p:cNvSpPr/>
          <p:nvPr/>
        </p:nvSpPr>
        <p:spPr>
          <a:xfrm>
            <a:off x="3339054" y="5642516"/>
            <a:ext cx="3860141" cy="64677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pic>
        <p:nvPicPr>
          <p:cNvPr id="18" name="Picture 17">
            <a:extLst>
              <a:ext uri="{FF2B5EF4-FFF2-40B4-BE49-F238E27FC236}">
                <a16:creationId xmlns:a16="http://schemas.microsoft.com/office/drawing/2014/main" id="{785E554D-5306-4C45-BC81-6556DD1B1C31}"/>
              </a:ext>
            </a:extLst>
          </p:cNvPr>
          <p:cNvPicPr>
            <a:picLocks noChangeAspect="1"/>
          </p:cNvPicPr>
          <p:nvPr/>
        </p:nvPicPr>
        <p:blipFill>
          <a:blip r:embed="rId4"/>
          <a:stretch>
            <a:fillRect/>
          </a:stretch>
        </p:blipFill>
        <p:spPr>
          <a:xfrm>
            <a:off x="9394168" y="2410787"/>
            <a:ext cx="14137849" cy="5773412"/>
          </a:xfrm>
          <a:prstGeom prst="rect">
            <a:avLst/>
          </a:prstGeom>
        </p:spPr>
      </p:pic>
      <p:sp>
        <p:nvSpPr>
          <p:cNvPr id="71" name="Oval 70">
            <a:extLst>
              <a:ext uri="{FF2B5EF4-FFF2-40B4-BE49-F238E27FC236}">
                <a16:creationId xmlns:a16="http://schemas.microsoft.com/office/drawing/2014/main" id="{4814F570-70F4-445C-8368-87AEA30BCE46}"/>
              </a:ext>
            </a:extLst>
          </p:cNvPr>
          <p:cNvSpPr/>
          <p:nvPr/>
        </p:nvSpPr>
        <p:spPr>
          <a:xfrm>
            <a:off x="577650" y="3640084"/>
            <a:ext cx="720000" cy="720000"/>
          </a:xfrm>
          <a:prstGeom prst="ellipse">
            <a:avLst/>
          </a:prstGeom>
          <a:solidFill>
            <a:srgbClr val="5700A6"/>
          </a:solidFill>
          <a:ln>
            <a:solidFill>
              <a:srgbClr val="570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5</a:t>
            </a:r>
          </a:p>
        </p:txBody>
      </p:sp>
      <p:sp>
        <p:nvSpPr>
          <p:cNvPr id="72" name="Oval 71">
            <a:extLst>
              <a:ext uri="{FF2B5EF4-FFF2-40B4-BE49-F238E27FC236}">
                <a16:creationId xmlns:a16="http://schemas.microsoft.com/office/drawing/2014/main" id="{DEAF9880-0E1A-4496-B179-33CD8667C889}"/>
              </a:ext>
            </a:extLst>
          </p:cNvPr>
          <p:cNvSpPr/>
          <p:nvPr/>
        </p:nvSpPr>
        <p:spPr>
          <a:xfrm>
            <a:off x="8951927" y="2394362"/>
            <a:ext cx="720000" cy="720000"/>
          </a:xfrm>
          <a:prstGeom prst="ellipse">
            <a:avLst/>
          </a:prstGeom>
          <a:solidFill>
            <a:srgbClr val="5700A6"/>
          </a:solidFill>
          <a:ln>
            <a:solidFill>
              <a:srgbClr val="570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6</a:t>
            </a:r>
          </a:p>
        </p:txBody>
      </p:sp>
      <p:grpSp>
        <p:nvGrpSpPr>
          <p:cNvPr id="24" name="Group 23">
            <a:extLst>
              <a:ext uri="{FF2B5EF4-FFF2-40B4-BE49-F238E27FC236}">
                <a16:creationId xmlns:a16="http://schemas.microsoft.com/office/drawing/2014/main" id="{2C924A43-4C85-4D7E-BADF-7DEC9198B6E4}"/>
              </a:ext>
            </a:extLst>
          </p:cNvPr>
          <p:cNvGrpSpPr/>
          <p:nvPr/>
        </p:nvGrpSpPr>
        <p:grpSpPr>
          <a:xfrm>
            <a:off x="9394096" y="8184199"/>
            <a:ext cx="14137922" cy="1561963"/>
            <a:chOff x="1179473" y="8497180"/>
            <a:chExt cx="4045412" cy="1561963"/>
          </a:xfrm>
        </p:grpSpPr>
        <p:cxnSp>
          <p:nvCxnSpPr>
            <p:cNvPr id="25" name="Straight Connector 33">
              <a:extLst>
                <a:ext uri="{FF2B5EF4-FFF2-40B4-BE49-F238E27FC236}">
                  <a16:creationId xmlns:a16="http://schemas.microsoft.com/office/drawing/2014/main" id="{81E78D85-615D-46D6-BAA2-6C167BB8D18C}"/>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5">
              <a:extLst>
                <a:ext uri="{FF2B5EF4-FFF2-40B4-BE49-F238E27FC236}">
                  <a16:creationId xmlns:a16="http://schemas.microsoft.com/office/drawing/2014/main" id="{B0FAD7F8-5FCC-4D85-83F6-9F1562A02E97}"/>
                </a:ext>
              </a:extLst>
            </p:cNvPr>
            <p:cNvSpPr txBox="1"/>
            <p:nvPr/>
          </p:nvSpPr>
          <p:spPr>
            <a:xfrm>
              <a:off x="1179491" y="8497180"/>
              <a:ext cx="4045393" cy="553998"/>
            </a:xfrm>
            <a:prstGeom prst="rect">
              <a:avLst/>
            </a:prstGeom>
            <a:noFill/>
          </p:spPr>
          <p:txBody>
            <a:bodyPr wrap="square" rtlCol="0">
              <a:spAutoFit/>
            </a:bodyPr>
            <a:lstStyle/>
            <a:p>
              <a:pPr algn="ctr"/>
              <a:r>
                <a:rPr lang="en-US" sz="3000" dirty="0">
                  <a:solidFill>
                    <a:schemeClr val="dk1"/>
                  </a:solidFill>
                  <a:latin typeface="Helvetica Neue Light"/>
                  <a:ea typeface="+mn-ea"/>
                  <a:cs typeface="+mn-cs"/>
                </a:rPr>
                <a:t>Import your data</a:t>
              </a:r>
            </a:p>
          </p:txBody>
        </p:sp>
        <p:sp>
          <p:nvSpPr>
            <p:cNvPr id="27" name="Rectángulo 68">
              <a:extLst>
                <a:ext uri="{FF2B5EF4-FFF2-40B4-BE49-F238E27FC236}">
                  <a16:creationId xmlns:a16="http://schemas.microsoft.com/office/drawing/2014/main" id="{8B9221D6-294B-4A34-B49D-DEDC3E7173FD}"/>
                </a:ext>
              </a:extLst>
            </p:cNvPr>
            <p:cNvSpPr/>
            <p:nvPr/>
          </p:nvSpPr>
          <p:spPr>
            <a:xfrm>
              <a:off x="1179473" y="8914256"/>
              <a:ext cx="4045393" cy="114488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1200"/>
                </a:spcBef>
              </a:pPr>
              <a:r>
                <a:rPr lang="en-US" sz="2800" dirty="0">
                  <a:solidFill>
                    <a:schemeClr val="dk1"/>
                  </a:solidFill>
                  <a:latin typeface="Helvetica Neue Light"/>
                </a:rPr>
                <a:t>Click on the “Import” button and select your csv document.</a:t>
              </a:r>
            </a:p>
          </p:txBody>
        </p:sp>
      </p:grpSp>
    </p:spTree>
    <p:extLst>
      <p:ext uri="{BB962C8B-B14F-4D97-AF65-F5344CB8AC3E}">
        <p14:creationId xmlns:p14="http://schemas.microsoft.com/office/powerpoint/2010/main" val="994964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PC</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Site addition</a:t>
            </a:r>
          </a:p>
        </p:txBody>
      </p:sp>
      <p:pic>
        <p:nvPicPr>
          <p:cNvPr id="6" name="Picture 5">
            <a:extLst>
              <a:ext uri="{FF2B5EF4-FFF2-40B4-BE49-F238E27FC236}">
                <a16:creationId xmlns:a16="http://schemas.microsoft.com/office/drawing/2014/main" id="{C2759697-BC62-4036-AB6E-FCFE4E949104}"/>
              </a:ext>
            </a:extLst>
          </p:cNvPr>
          <p:cNvPicPr>
            <a:picLocks noChangeAspect="1"/>
          </p:cNvPicPr>
          <p:nvPr/>
        </p:nvPicPr>
        <p:blipFill>
          <a:blip r:embed="rId3"/>
          <a:stretch>
            <a:fillRect/>
          </a:stretch>
        </p:blipFill>
        <p:spPr>
          <a:xfrm>
            <a:off x="7413415" y="4069393"/>
            <a:ext cx="6315707" cy="5220000"/>
          </a:xfrm>
          <a:prstGeom prst="rect">
            <a:avLst/>
          </a:prstGeom>
        </p:spPr>
      </p:pic>
      <p:grpSp>
        <p:nvGrpSpPr>
          <p:cNvPr id="11" name="Group 10">
            <a:extLst>
              <a:ext uri="{FF2B5EF4-FFF2-40B4-BE49-F238E27FC236}">
                <a16:creationId xmlns:a16="http://schemas.microsoft.com/office/drawing/2014/main" id="{71345B97-604C-426E-8C1C-92C0EBA229E5}"/>
              </a:ext>
            </a:extLst>
          </p:cNvPr>
          <p:cNvGrpSpPr/>
          <p:nvPr/>
        </p:nvGrpSpPr>
        <p:grpSpPr>
          <a:xfrm>
            <a:off x="647033" y="9310118"/>
            <a:ext cx="6271429" cy="1968177"/>
            <a:chOff x="1061359" y="8497180"/>
            <a:chExt cx="4214004" cy="1968177"/>
          </a:xfrm>
        </p:grpSpPr>
        <p:cxnSp>
          <p:nvCxnSpPr>
            <p:cNvPr id="12" name="Straight Connector 33">
              <a:extLst>
                <a:ext uri="{FF2B5EF4-FFF2-40B4-BE49-F238E27FC236}">
                  <a16:creationId xmlns:a16="http://schemas.microsoft.com/office/drawing/2014/main" id="{F25D235F-18B2-425B-B1C6-802D24527816}"/>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5">
              <a:extLst>
                <a:ext uri="{FF2B5EF4-FFF2-40B4-BE49-F238E27FC236}">
                  <a16:creationId xmlns:a16="http://schemas.microsoft.com/office/drawing/2014/main" id="{65366B0D-92F0-4C08-A593-146D1EDF04FC}"/>
                </a:ext>
              </a:extLst>
            </p:cNvPr>
            <p:cNvSpPr txBox="1"/>
            <p:nvPr/>
          </p:nvSpPr>
          <p:spPr>
            <a:xfrm>
              <a:off x="1061359" y="8497180"/>
              <a:ext cx="421400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Sites information placeholders</a:t>
              </a:r>
            </a:p>
          </p:txBody>
        </p:sp>
        <p:sp>
          <p:nvSpPr>
            <p:cNvPr id="15" name="Rectángulo 68">
              <a:extLst>
                <a:ext uri="{FF2B5EF4-FFF2-40B4-BE49-F238E27FC236}">
                  <a16:creationId xmlns:a16="http://schemas.microsoft.com/office/drawing/2014/main" id="{223DAC80-DFF0-40D5-8FA3-FD1620BD28D1}"/>
                </a:ext>
              </a:extLst>
            </p:cNvPr>
            <p:cNvSpPr/>
            <p:nvPr/>
          </p:nvSpPr>
          <p:spPr>
            <a:xfrm>
              <a:off x="1179488" y="8936557"/>
              <a:ext cx="4095873" cy="152880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Select all available attributes.</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lang="en-US" sz="2800" dirty="0">
                  <a:solidFill>
                    <a:srgbClr val="444950"/>
                  </a:solidFill>
                  <a:latin typeface="Helvetica Neue Light"/>
                </a:rPr>
                <a:t>Click on “Continue”.</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grpSp>
        <p:nvGrpSpPr>
          <p:cNvPr id="25" name="Group 24">
            <a:extLst>
              <a:ext uri="{FF2B5EF4-FFF2-40B4-BE49-F238E27FC236}">
                <a16:creationId xmlns:a16="http://schemas.microsoft.com/office/drawing/2014/main" id="{CBB457D4-6690-4519-9D7F-780DEE77927A}"/>
              </a:ext>
            </a:extLst>
          </p:cNvPr>
          <p:cNvGrpSpPr/>
          <p:nvPr/>
        </p:nvGrpSpPr>
        <p:grpSpPr>
          <a:xfrm>
            <a:off x="7411402" y="9310118"/>
            <a:ext cx="6355525" cy="3678069"/>
            <a:chOff x="1179491" y="8497180"/>
            <a:chExt cx="4074712" cy="3678069"/>
          </a:xfrm>
        </p:grpSpPr>
        <p:cxnSp>
          <p:nvCxnSpPr>
            <p:cNvPr id="26" name="Straight Connector 33">
              <a:extLst>
                <a:ext uri="{FF2B5EF4-FFF2-40B4-BE49-F238E27FC236}">
                  <a16:creationId xmlns:a16="http://schemas.microsoft.com/office/drawing/2014/main" id="{95460172-5973-43AE-B930-89A24F164D98}"/>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TextBox 5">
              <a:extLst>
                <a:ext uri="{FF2B5EF4-FFF2-40B4-BE49-F238E27FC236}">
                  <a16:creationId xmlns:a16="http://schemas.microsoft.com/office/drawing/2014/main" id="{A89FDFFC-58DC-41E8-A069-CF4771974A47}"/>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Name your markers</a:t>
              </a:r>
            </a:p>
          </p:txBody>
        </p:sp>
        <p:sp>
          <p:nvSpPr>
            <p:cNvPr id="28" name="Rectángulo 68">
              <a:extLst>
                <a:ext uri="{FF2B5EF4-FFF2-40B4-BE49-F238E27FC236}">
                  <a16:creationId xmlns:a16="http://schemas.microsoft.com/office/drawing/2014/main" id="{CFB16DD6-86B9-44E7-9182-85EA95AFC895}"/>
                </a:ext>
              </a:extLst>
            </p:cNvPr>
            <p:cNvSpPr/>
            <p:nvPr/>
          </p:nvSpPr>
          <p:spPr>
            <a:xfrm>
              <a:off x="1208810" y="9092112"/>
              <a:ext cx="4045393" cy="308313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It is recommended to name the marker after the Site ID or the Site Name. </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For this example, we named it after the Site Name.</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lang="en-US" sz="2800" dirty="0">
                  <a:solidFill>
                    <a:srgbClr val="444950"/>
                  </a:solidFill>
                  <a:latin typeface="Helvetica Neue Light"/>
                </a:rPr>
                <a:t>Click on “Finish”.</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sp>
        <p:nvSpPr>
          <p:cNvPr id="34" name="Rectangle 33">
            <a:extLst>
              <a:ext uri="{FF2B5EF4-FFF2-40B4-BE49-F238E27FC236}">
                <a16:creationId xmlns:a16="http://schemas.microsoft.com/office/drawing/2014/main" id="{81459EF7-C24B-4975-A77C-994FF63749C7}"/>
              </a:ext>
            </a:extLst>
          </p:cNvPr>
          <p:cNvSpPr/>
          <p:nvPr/>
        </p:nvSpPr>
        <p:spPr>
          <a:xfrm>
            <a:off x="7904343" y="5975553"/>
            <a:ext cx="1793708" cy="3992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grpSp>
        <p:nvGrpSpPr>
          <p:cNvPr id="37" name="Group 36">
            <a:extLst>
              <a:ext uri="{FF2B5EF4-FFF2-40B4-BE49-F238E27FC236}">
                <a16:creationId xmlns:a16="http://schemas.microsoft.com/office/drawing/2014/main" id="{F12518B4-616E-4818-81F8-6FC3864DF701}"/>
              </a:ext>
            </a:extLst>
          </p:cNvPr>
          <p:cNvGrpSpPr/>
          <p:nvPr/>
        </p:nvGrpSpPr>
        <p:grpSpPr>
          <a:xfrm>
            <a:off x="14481551" y="9300523"/>
            <a:ext cx="9243697" cy="1293191"/>
            <a:chOff x="1179491" y="8497180"/>
            <a:chExt cx="4045394" cy="1293191"/>
          </a:xfrm>
        </p:grpSpPr>
        <p:cxnSp>
          <p:nvCxnSpPr>
            <p:cNvPr id="38" name="Straight Connector 33">
              <a:extLst>
                <a:ext uri="{FF2B5EF4-FFF2-40B4-BE49-F238E27FC236}">
                  <a16:creationId xmlns:a16="http://schemas.microsoft.com/office/drawing/2014/main" id="{BC9DF985-4998-4802-AA86-FCAFE27CAE6D}"/>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5">
              <a:extLst>
                <a:ext uri="{FF2B5EF4-FFF2-40B4-BE49-F238E27FC236}">
                  <a16:creationId xmlns:a16="http://schemas.microsoft.com/office/drawing/2014/main" id="{AB085798-605C-49F5-92F1-F4B90DC1BD6B}"/>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Sites view</a:t>
              </a:r>
            </a:p>
          </p:txBody>
        </p:sp>
        <p:sp>
          <p:nvSpPr>
            <p:cNvPr id="40" name="Rectángulo 68">
              <a:extLst>
                <a:ext uri="{FF2B5EF4-FFF2-40B4-BE49-F238E27FC236}">
                  <a16:creationId xmlns:a16="http://schemas.microsoft.com/office/drawing/2014/main" id="{DB5ACEC0-08E6-4257-BEF7-68C614636632}"/>
                </a:ext>
              </a:extLst>
            </p:cNvPr>
            <p:cNvSpPr/>
            <p:nvPr/>
          </p:nvSpPr>
          <p:spPr>
            <a:xfrm>
              <a:off x="1179491" y="9070371"/>
              <a:ext cx="4045394" cy="72000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This is how your site(s) will see.</a:t>
              </a:r>
            </a:p>
          </p:txBody>
        </p:sp>
      </p:grpSp>
      <p:sp>
        <p:nvSpPr>
          <p:cNvPr id="47" name="Oval 46">
            <a:extLst>
              <a:ext uri="{FF2B5EF4-FFF2-40B4-BE49-F238E27FC236}">
                <a16:creationId xmlns:a16="http://schemas.microsoft.com/office/drawing/2014/main" id="{32D68B04-1DB9-497B-94CE-D716E48E5F54}"/>
              </a:ext>
            </a:extLst>
          </p:cNvPr>
          <p:cNvSpPr/>
          <p:nvPr/>
        </p:nvSpPr>
        <p:spPr>
          <a:xfrm>
            <a:off x="7184342" y="3905417"/>
            <a:ext cx="720000" cy="720000"/>
          </a:xfrm>
          <a:prstGeom prst="ellipse">
            <a:avLst/>
          </a:prstGeom>
          <a:solidFill>
            <a:srgbClr val="5700A6"/>
          </a:solidFill>
          <a:ln>
            <a:solidFill>
              <a:srgbClr val="570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8</a:t>
            </a:r>
          </a:p>
        </p:txBody>
      </p:sp>
      <p:pic>
        <p:nvPicPr>
          <p:cNvPr id="3" name="Picture 2">
            <a:extLst>
              <a:ext uri="{FF2B5EF4-FFF2-40B4-BE49-F238E27FC236}">
                <a16:creationId xmlns:a16="http://schemas.microsoft.com/office/drawing/2014/main" id="{A732FC81-6C31-4952-B76C-D7CBC7557C96}"/>
              </a:ext>
            </a:extLst>
          </p:cNvPr>
          <p:cNvPicPr>
            <a:picLocks noChangeAspect="1"/>
          </p:cNvPicPr>
          <p:nvPr/>
        </p:nvPicPr>
        <p:blipFill rotWithShape="1">
          <a:blip r:embed="rId4"/>
          <a:srcRect l="52804" t="28929"/>
          <a:stretch/>
        </p:blipFill>
        <p:spPr>
          <a:xfrm>
            <a:off x="851045" y="4090174"/>
            <a:ext cx="6129284" cy="5220000"/>
          </a:xfrm>
          <a:prstGeom prst="rect">
            <a:avLst/>
          </a:prstGeom>
        </p:spPr>
      </p:pic>
      <p:sp>
        <p:nvSpPr>
          <p:cNvPr id="33" name="Rectangle 32">
            <a:extLst>
              <a:ext uri="{FF2B5EF4-FFF2-40B4-BE49-F238E27FC236}">
                <a16:creationId xmlns:a16="http://schemas.microsoft.com/office/drawing/2014/main" id="{11C6BF1A-C607-4DA0-B062-51D0CAFA0365}"/>
              </a:ext>
            </a:extLst>
          </p:cNvPr>
          <p:cNvSpPr/>
          <p:nvPr/>
        </p:nvSpPr>
        <p:spPr>
          <a:xfrm>
            <a:off x="1510172" y="5760786"/>
            <a:ext cx="2601076" cy="249111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46" name="Oval 45">
            <a:extLst>
              <a:ext uri="{FF2B5EF4-FFF2-40B4-BE49-F238E27FC236}">
                <a16:creationId xmlns:a16="http://schemas.microsoft.com/office/drawing/2014/main" id="{34ADD9F5-0BE9-4A5E-BD9B-9C354C60596D}"/>
              </a:ext>
            </a:extLst>
          </p:cNvPr>
          <p:cNvSpPr/>
          <p:nvPr/>
        </p:nvSpPr>
        <p:spPr>
          <a:xfrm>
            <a:off x="573179" y="3905417"/>
            <a:ext cx="720000" cy="720000"/>
          </a:xfrm>
          <a:prstGeom prst="ellipse">
            <a:avLst/>
          </a:prstGeom>
          <a:solidFill>
            <a:srgbClr val="5700A6"/>
          </a:solidFill>
          <a:ln>
            <a:solidFill>
              <a:srgbClr val="570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rgbClr val="ECEAEB"/>
                </a:solidFill>
                <a:latin typeface="Helvetica Neue" panose="020B0604020202020204" charset="0"/>
              </a:rPr>
              <a:t>7</a:t>
            </a:r>
            <a:endPar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endParaRPr>
          </a:p>
        </p:txBody>
      </p:sp>
      <p:pic>
        <p:nvPicPr>
          <p:cNvPr id="4" name="Picture 3">
            <a:extLst>
              <a:ext uri="{FF2B5EF4-FFF2-40B4-BE49-F238E27FC236}">
                <a16:creationId xmlns:a16="http://schemas.microsoft.com/office/drawing/2014/main" id="{FAEC3038-50F1-4813-80FF-8E792D515B00}"/>
              </a:ext>
            </a:extLst>
          </p:cNvPr>
          <p:cNvPicPr>
            <a:picLocks noChangeAspect="1"/>
          </p:cNvPicPr>
          <p:nvPr/>
        </p:nvPicPr>
        <p:blipFill>
          <a:blip r:embed="rId5"/>
          <a:stretch>
            <a:fillRect/>
          </a:stretch>
        </p:blipFill>
        <p:spPr>
          <a:xfrm>
            <a:off x="14481551" y="2582500"/>
            <a:ext cx="9243697" cy="6633154"/>
          </a:xfrm>
          <a:prstGeom prst="rect">
            <a:avLst/>
          </a:prstGeom>
        </p:spPr>
      </p:pic>
      <p:sp>
        <p:nvSpPr>
          <p:cNvPr id="48" name="Oval 47">
            <a:extLst>
              <a:ext uri="{FF2B5EF4-FFF2-40B4-BE49-F238E27FC236}">
                <a16:creationId xmlns:a16="http://schemas.microsoft.com/office/drawing/2014/main" id="{879D3283-86BD-43BE-9147-B87549903CA9}"/>
              </a:ext>
            </a:extLst>
          </p:cNvPr>
          <p:cNvSpPr/>
          <p:nvPr/>
        </p:nvSpPr>
        <p:spPr>
          <a:xfrm>
            <a:off x="14121551" y="2345034"/>
            <a:ext cx="720000" cy="720000"/>
          </a:xfrm>
          <a:prstGeom prst="ellipse">
            <a:avLst/>
          </a:prstGeom>
          <a:solidFill>
            <a:srgbClr val="5700A6"/>
          </a:solidFill>
          <a:ln>
            <a:solidFill>
              <a:srgbClr val="570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9</a:t>
            </a:r>
          </a:p>
        </p:txBody>
      </p:sp>
    </p:spTree>
    <p:extLst>
      <p:ext uri="{BB962C8B-B14F-4D97-AF65-F5344CB8AC3E}">
        <p14:creationId xmlns:p14="http://schemas.microsoft.com/office/powerpoint/2010/main" val="3067352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Photo addition</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 upload from PC</a:t>
            </a:r>
          </a:p>
        </p:txBody>
      </p:sp>
      <p:pic>
        <p:nvPicPr>
          <p:cNvPr id="20" name="Picture 19">
            <a:extLst>
              <a:ext uri="{FF2B5EF4-FFF2-40B4-BE49-F238E27FC236}">
                <a16:creationId xmlns:a16="http://schemas.microsoft.com/office/drawing/2014/main" id="{0578A872-C2DF-4F0D-9149-0EA7E1417E3F}"/>
              </a:ext>
            </a:extLst>
          </p:cNvPr>
          <p:cNvPicPr>
            <a:picLocks noChangeAspect="1"/>
          </p:cNvPicPr>
          <p:nvPr/>
        </p:nvPicPr>
        <p:blipFill>
          <a:blip r:embed="rId3"/>
          <a:stretch>
            <a:fillRect/>
          </a:stretch>
        </p:blipFill>
        <p:spPr>
          <a:xfrm>
            <a:off x="500473" y="3900523"/>
            <a:ext cx="8128083" cy="5400000"/>
          </a:xfrm>
          <a:prstGeom prst="rect">
            <a:avLst/>
          </a:prstGeom>
        </p:spPr>
      </p:pic>
      <p:pic>
        <p:nvPicPr>
          <p:cNvPr id="8" name="Picture 7">
            <a:extLst>
              <a:ext uri="{FF2B5EF4-FFF2-40B4-BE49-F238E27FC236}">
                <a16:creationId xmlns:a16="http://schemas.microsoft.com/office/drawing/2014/main" id="{A8E7FE1B-92FE-4CC8-AD28-6742CDB9DA3A}"/>
              </a:ext>
            </a:extLst>
          </p:cNvPr>
          <p:cNvPicPr>
            <a:picLocks noChangeAspect="1"/>
          </p:cNvPicPr>
          <p:nvPr/>
        </p:nvPicPr>
        <p:blipFill rotWithShape="1">
          <a:blip r:embed="rId4"/>
          <a:srcRect r="21131"/>
          <a:stretch/>
        </p:blipFill>
        <p:spPr>
          <a:xfrm>
            <a:off x="6799756" y="2523453"/>
            <a:ext cx="7317688" cy="5040000"/>
          </a:xfrm>
          <a:prstGeom prst="rect">
            <a:avLst/>
          </a:prstGeom>
        </p:spPr>
      </p:pic>
      <p:grpSp>
        <p:nvGrpSpPr>
          <p:cNvPr id="23" name="Group 22">
            <a:extLst>
              <a:ext uri="{FF2B5EF4-FFF2-40B4-BE49-F238E27FC236}">
                <a16:creationId xmlns:a16="http://schemas.microsoft.com/office/drawing/2014/main" id="{A4A58D54-7147-40E3-84E6-C90342E36BD8}"/>
              </a:ext>
            </a:extLst>
          </p:cNvPr>
          <p:cNvGrpSpPr/>
          <p:nvPr/>
        </p:nvGrpSpPr>
        <p:grpSpPr>
          <a:xfrm>
            <a:off x="500474" y="9300523"/>
            <a:ext cx="13616968" cy="2394674"/>
            <a:chOff x="1179491" y="8497180"/>
            <a:chExt cx="4045394" cy="2394674"/>
          </a:xfrm>
        </p:grpSpPr>
        <p:cxnSp>
          <p:nvCxnSpPr>
            <p:cNvPr id="24" name="Straight Connector 33">
              <a:extLst>
                <a:ext uri="{FF2B5EF4-FFF2-40B4-BE49-F238E27FC236}">
                  <a16:creationId xmlns:a16="http://schemas.microsoft.com/office/drawing/2014/main" id="{96E70B3A-1089-412E-9E07-27CC0B404519}"/>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TextBox 5">
              <a:extLst>
                <a:ext uri="{FF2B5EF4-FFF2-40B4-BE49-F238E27FC236}">
                  <a16:creationId xmlns:a16="http://schemas.microsoft.com/office/drawing/2014/main" id="{C93754ED-7C0D-4F1A-A509-0EBA184344A0}"/>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Add picture of the site</a:t>
              </a:r>
            </a:p>
          </p:txBody>
        </p:sp>
        <p:sp>
          <p:nvSpPr>
            <p:cNvPr id="26" name="Rectángulo 68">
              <a:extLst>
                <a:ext uri="{FF2B5EF4-FFF2-40B4-BE49-F238E27FC236}">
                  <a16:creationId xmlns:a16="http://schemas.microsoft.com/office/drawing/2014/main" id="{F2A375A1-C1F4-4F5A-80B8-69CB5417BF35}"/>
                </a:ext>
              </a:extLst>
            </p:cNvPr>
            <p:cNvSpPr/>
            <p:nvPr/>
          </p:nvSpPr>
          <p:spPr>
            <a:xfrm>
              <a:off x="1179491" y="9137274"/>
              <a:ext cx="4045394" cy="175458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Select a site on the map to which you want to upload its photos.</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lang="en-US" sz="2800" dirty="0">
                  <a:solidFill>
                    <a:srgbClr val="444950"/>
                  </a:solidFill>
                  <a:latin typeface="Helvetica Neue Light"/>
                </a:rPr>
                <a:t>C</a:t>
              </a: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lick on the camera icon.</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Then select the picture(s) you want to upload.</a:t>
              </a:r>
            </a:p>
          </p:txBody>
        </p:sp>
      </p:grpSp>
      <p:pic>
        <p:nvPicPr>
          <p:cNvPr id="27" name="Picture 26">
            <a:extLst>
              <a:ext uri="{FF2B5EF4-FFF2-40B4-BE49-F238E27FC236}">
                <a16:creationId xmlns:a16="http://schemas.microsoft.com/office/drawing/2014/main" id="{099D7534-75D0-4662-A062-D98AA1EA0177}"/>
              </a:ext>
            </a:extLst>
          </p:cNvPr>
          <p:cNvPicPr>
            <a:picLocks noChangeAspect="1"/>
          </p:cNvPicPr>
          <p:nvPr/>
        </p:nvPicPr>
        <p:blipFill>
          <a:blip r:embed="rId5"/>
          <a:stretch>
            <a:fillRect/>
          </a:stretch>
        </p:blipFill>
        <p:spPr>
          <a:xfrm>
            <a:off x="14596652" y="2956873"/>
            <a:ext cx="9286875" cy="6343650"/>
          </a:xfrm>
          <a:prstGeom prst="rect">
            <a:avLst/>
          </a:prstGeom>
        </p:spPr>
      </p:pic>
      <p:grpSp>
        <p:nvGrpSpPr>
          <p:cNvPr id="28" name="Group 27">
            <a:extLst>
              <a:ext uri="{FF2B5EF4-FFF2-40B4-BE49-F238E27FC236}">
                <a16:creationId xmlns:a16="http://schemas.microsoft.com/office/drawing/2014/main" id="{4FBA9A90-78B4-4C76-80A5-AEC867EB6871}"/>
              </a:ext>
            </a:extLst>
          </p:cNvPr>
          <p:cNvGrpSpPr/>
          <p:nvPr/>
        </p:nvGrpSpPr>
        <p:grpSpPr>
          <a:xfrm>
            <a:off x="14596650" y="9300523"/>
            <a:ext cx="9286876" cy="1819831"/>
            <a:chOff x="1179489" y="8497180"/>
            <a:chExt cx="4045396" cy="1819831"/>
          </a:xfrm>
        </p:grpSpPr>
        <p:cxnSp>
          <p:nvCxnSpPr>
            <p:cNvPr id="29" name="Straight Connector 33">
              <a:extLst>
                <a:ext uri="{FF2B5EF4-FFF2-40B4-BE49-F238E27FC236}">
                  <a16:creationId xmlns:a16="http://schemas.microsoft.com/office/drawing/2014/main" id="{404CE0B7-52A4-4AA7-A3A1-F750EB447FA1}"/>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0" name="TextBox 5">
              <a:extLst>
                <a:ext uri="{FF2B5EF4-FFF2-40B4-BE49-F238E27FC236}">
                  <a16:creationId xmlns:a16="http://schemas.microsoft.com/office/drawing/2014/main" id="{66AB487E-D438-49D8-8A6E-73E0B11624A1}"/>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Site’s final view</a:t>
              </a:r>
            </a:p>
          </p:txBody>
        </p:sp>
        <p:sp>
          <p:nvSpPr>
            <p:cNvPr id="31" name="Rectángulo 68">
              <a:extLst>
                <a:ext uri="{FF2B5EF4-FFF2-40B4-BE49-F238E27FC236}">
                  <a16:creationId xmlns:a16="http://schemas.microsoft.com/office/drawing/2014/main" id="{C5CA64DB-90A0-4203-99A8-60B24A789D50}"/>
                </a:ext>
              </a:extLst>
            </p:cNvPr>
            <p:cNvSpPr/>
            <p:nvPr/>
          </p:nvSpPr>
          <p:spPr>
            <a:xfrm>
              <a:off x="1179489" y="9042784"/>
              <a:ext cx="4045396" cy="127422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This how the site will see at the end with the attached images.</a:t>
              </a:r>
            </a:p>
          </p:txBody>
        </p:sp>
      </p:grpSp>
      <p:sp>
        <p:nvSpPr>
          <p:cNvPr id="32" name="Rectangle 31">
            <a:extLst>
              <a:ext uri="{FF2B5EF4-FFF2-40B4-BE49-F238E27FC236}">
                <a16:creationId xmlns:a16="http://schemas.microsoft.com/office/drawing/2014/main" id="{CEBD3CAC-2F2A-4380-822C-0310686D7707}"/>
              </a:ext>
            </a:extLst>
          </p:cNvPr>
          <p:cNvSpPr/>
          <p:nvPr/>
        </p:nvSpPr>
        <p:spPr>
          <a:xfrm>
            <a:off x="7425799" y="8248650"/>
            <a:ext cx="327552" cy="38237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18" name="Oval 17">
            <a:extLst>
              <a:ext uri="{FF2B5EF4-FFF2-40B4-BE49-F238E27FC236}">
                <a16:creationId xmlns:a16="http://schemas.microsoft.com/office/drawing/2014/main" id="{EA951998-0236-430E-A976-71DC48A149F3}"/>
              </a:ext>
            </a:extLst>
          </p:cNvPr>
          <p:cNvSpPr/>
          <p:nvPr/>
        </p:nvSpPr>
        <p:spPr>
          <a:xfrm>
            <a:off x="140473" y="3540523"/>
            <a:ext cx="720000" cy="72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rgbClr val="ECEAEB"/>
                </a:solidFill>
                <a:latin typeface="Helvetica Neue" panose="020B0604020202020204" charset="0"/>
              </a:rPr>
              <a:t>1</a:t>
            </a:r>
            <a:endPar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endParaRPr>
          </a:p>
        </p:txBody>
      </p:sp>
      <p:sp>
        <p:nvSpPr>
          <p:cNvPr id="45" name="Oval 44">
            <a:extLst>
              <a:ext uri="{FF2B5EF4-FFF2-40B4-BE49-F238E27FC236}">
                <a16:creationId xmlns:a16="http://schemas.microsoft.com/office/drawing/2014/main" id="{40E30241-85AE-4F85-BE4E-E8AF759AB9BB}"/>
              </a:ext>
            </a:extLst>
          </p:cNvPr>
          <p:cNvSpPr/>
          <p:nvPr/>
        </p:nvSpPr>
        <p:spPr>
          <a:xfrm>
            <a:off x="14236650" y="2562835"/>
            <a:ext cx="720000" cy="72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rgbClr val="ECEAEB"/>
                </a:solidFill>
                <a:latin typeface="Helvetica Neue" panose="020B0604020202020204" charset="0"/>
              </a:rPr>
              <a:t>2</a:t>
            </a:r>
            <a:endPar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endParaRPr>
          </a:p>
        </p:txBody>
      </p:sp>
    </p:spTree>
    <p:extLst>
      <p:ext uri="{BB962C8B-B14F-4D97-AF65-F5344CB8AC3E}">
        <p14:creationId xmlns:p14="http://schemas.microsoft.com/office/powerpoint/2010/main" val="1983157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General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grpSp>
        <p:nvGrpSpPr>
          <p:cNvPr id="4" name="Group 3">
            <a:extLst>
              <a:ext uri="{FF2B5EF4-FFF2-40B4-BE49-F238E27FC236}">
                <a16:creationId xmlns:a16="http://schemas.microsoft.com/office/drawing/2014/main" id="{3D6B4446-F08E-45CA-9488-7F1138F817FC}"/>
              </a:ext>
            </a:extLst>
          </p:cNvPr>
          <p:cNvGrpSpPr/>
          <p:nvPr/>
        </p:nvGrpSpPr>
        <p:grpSpPr>
          <a:xfrm>
            <a:off x="4107669" y="3811814"/>
            <a:ext cx="17760288" cy="1124011"/>
            <a:chOff x="4107669" y="3811814"/>
            <a:chExt cx="17760288" cy="1124011"/>
          </a:xfrm>
        </p:grpSpPr>
        <p:sp>
          <p:nvSpPr>
            <p:cNvPr id="70" name="Google Shape;231;p29">
              <a:extLst>
                <a:ext uri="{FF2B5EF4-FFF2-40B4-BE49-F238E27FC236}">
                  <a16:creationId xmlns:a16="http://schemas.microsoft.com/office/drawing/2014/main" id="{DD9C4324-3553-4545-BA91-E07A0B70F806}"/>
                </a:ext>
              </a:extLst>
            </p:cNvPr>
            <p:cNvSpPr txBox="1">
              <a:spLocks/>
            </p:cNvSpPr>
            <p:nvPr/>
          </p:nvSpPr>
          <p:spPr>
            <a:xfrm>
              <a:off x="4172336" y="3811814"/>
              <a:ext cx="17695621" cy="11240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Always verify quality of the image after capturing the photograph.</a:t>
              </a:r>
            </a:p>
          </p:txBody>
        </p:sp>
        <p:cxnSp>
          <p:nvCxnSpPr>
            <p:cNvPr id="71" name="Straight Connector 70">
              <a:extLst>
                <a:ext uri="{FF2B5EF4-FFF2-40B4-BE49-F238E27FC236}">
                  <a16:creationId xmlns:a16="http://schemas.microsoft.com/office/drawing/2014/main" id="{418D1A7A-AD77-4D2B-89E6-B29717676831}"/>
                </a:ext>
              </a:extLst>
            </p:cNvPr>
            <p:cNvCxnSpPr>
              <a:cxnSpLocks/>
            </p:cNvCxnSpPr>
            <p:nvPr/>
          </p:nvCxnSpPr>
          <p:spPr>
            <a:xfrm>
              <a:off x="4107669" y="3856727"/>
              <a:ext cx="0" cy="1034186"/>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3A55775-1228-4D05-B7B2-688B4ED2356C}"/>
              </a:ext>
            </a:extLst>
          </p:cNvPr>
          <p:cNvGrpSpPr/>
          <p:nvPr/>
        </p:nvGrpSpPr>
        <p:grpSpPr>
          <a:xfrm>
            <a:off x="4107669" y="5803286"/>
            <a:ext cx="17760288" cy="1124011"/>
            <a:chOff x="4107669" y="5803286"/>
            <a:chExt cx="17760288" cy="1124011"/>
          </a:xfrm>
        </p:grpSpPr>
        <p:sp>
          <p:nvSpPr>
            <p:cNvPr id="72" name="Google Shape;231;p29">
              <a:extLst>
                <a:ext uri="{FF2B5EF4-FFF2-40B4-BE49-F238E27FC236}">
                  <a16:creationId xmlns:a16="http://schemas.microsoft.com/office/drawing/2014/main" id="{EE5EF0AB-2599-41D9-86D0-20D6C2183FCB}"/>
                </a:ext>
              </a:extLst>
            </p:cNvPr>
            <p:cNvSpPr txBox="1">
              <a:spLocks/>
            </p:cNvSpPr>
            <p:nvPr/>
          </p:nvSpPr>
          <p:spPr>
            <a:xfrm>
              <a:off x="4172336" y="5803286"/>
              <a:ext cx="17695621" cy="11240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Avoid the use of digital zoom.</a:t>
              </a:r>
            </a:p>
          </p:txBody>
        </p:sp>
        <p:cxnSp>
          <p:nvCxnSpPr>
            <p:cNvPr id="75" name="Straight Connector 74">
              <a:extLst>
                <a:ext uri="{FF2B5EF4-FFF2-40B4-BE49-F238E27FC236}">
                  <a16:creationId xmlns:a16="http://schemas.microsoft.com/office/drawing/2014/main" id="{05044634-BAD5-42A4-A61A-E333E5BA1D3F}"/>
                </a:ext>
              </a:extLst>
            </p:cNvPr>
            <p:cNvCxnSpPr>
              <a:cxnSpLocks/>
            </p:cNvCxnSpPr>
            <p:nvPr/>
          </p:nvCxnSpPr>
          <p:spPr>
            <a:xfrm>
              <a:off x="4107669" y="5848199"/>
              <a:ext cx="0" cy="1034186"/>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79F5B6E4-1C84-42D8-852D-E74E5E230D32}"/>
              </a:ext>
            </a:extLst>
          </p:cNvPr>
          <p:cNvGrpSpPr/>
          <p:nvPr/>
        </p:nvGrpSpPr>
        <p:grpSpPr>
          <a:xfrm>
            <a:off x="4107669" y="7371789"/>
            <a:ext cx="17760288" cy="1124011"/>
            <a:chOff x="4107669" y="5803286"/>
            <a:chExt cx="17760288" cy="1124011"/>
          </a:xfrm>
        </p:grpSpPr>
        <p:sp>
          <p:nvSpPr>
            <p:cNvPr id="78" name="Google Shape;231;p29">
              <a:extLst>
                <a:ext uri="{FF2B5EF4-FFF2-40B4-BE49-F238E27FC236}">
                  <a16:creationId xmlns:a16="http://schemas.microsoft.com/office/drawing/2014/main" id="{AE060D91-30AF-4A61-9FBE-1C699617E4D4}"/>
                </a:ext>
              </a:extLst>
            </p:cNvPr>
            <p:cNvSpPr txBox="1">
              <a:spLocks/>
            </p:cNvSpPr>
            <p:nvPr/>
          </p:nvSpPr>
          <p:spPr>
            <a:xfrm>
              <a:off x="4172336" y="5803286"/>
              <a:ext cx="17695621" cy="11240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Ensure adequate lighting to take the photograph.</a:t>
              </a:r>
            </a:p>
          </p:txBody>
        </p:sp>
        <p:cxnSp>
          <p:nvCxnSpPr>
            <p:cNvPr id="79" name="Straight Connector 78">
              <a:extLst>
                <a:ext uri="{FF2B5EF4-FFF2-40B4-BE49-F238E27FC236}">
                  <a16:creationId xmlns:a16="http://schemas.microsoft.com/office/drawing/2014/main" id="{5F9A268A-341A-409A-BBFE-24A7A23867BC}"/>
                </a:ext>
              </a:extLst>
            </p:cNvPr>
            <p:cNvCxnSpPr>
              <a:cxnSpLocks/>
            </p:cNvCxnSpPr>
            <p:nvPr/>
          </p:nvCxnSpPr>
          <p:spPr>
            <a:xfrm>
              <a:off x="4107669" y="5848199"/>
              <a:ext cx="0" cy="1034186"/>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C2525B22-E474-4605-913B-A1DA35DFA838}"/>
              </a:ext>
            </a:extLst>
          </p:cNvPr>
          <p:cNvGrpSpPr/>
          <p:nvPr/>
        </p:nvGrpSpPr>
        <p:grpSpPr>
          <a:xfrm>
            <a:off x="4107669" y="9030117"/>
            <a:ext cx="17760288" cy="1124011"/>
            <a:chOff x="4107669" y="5803286"/>
            <a:chExt cx="17760288" cy="1124011"/>
          </a:xfrm>
        </p:grpSpPr>
        <p:sp>
          <p:nvSpPr>
            <p:cNvPr id="87" name="Google Shape;231;p29">
              <a:extLst>
                <a:ext uri="{FF2B5EF4-FFF2-40B4-BE49-F238E27FC236}">
                  <a16:creationId xmlns:a16="http://schemas.microsoft.com/office/drawing/2014/main" id="{03EED8C0-C61D-4191-BF97-978BA3DB23F3}"/>
                </a:ext>
              </a:extLst>
            </p:cNvPr>
            <p:cNvSpPr txBox="1">
              <a:spLocks/>
            </p:cNvSpPr>
            <p:nvPr/>
          </p:nvSpPr>
          <p:spPr>
            <a:xfrm>
              <a:off x="4172336" y="5803286"/>
              <a:ext cx="17695621" cy="11240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Light"/>
                  <a:sym typeface="Helvetica Neue Light"/>
                </a:rPr>
                <a:t>Before leaving the site, double check that all the photographic evidence has been gathered.</a:t>
              </a:r>
            </a:p>
          </p:txBody>
        </p:sp>
        <p:cxnSp>
          <p:nvCxnSpPr>
            <p:cNvPr id="88" name="Straight Connector 87">
              <a:extLst>
                <a:ext uri="{FF2B5EF4-FFF2-40B4-BE49-F238E27FC236}">
                  <a16:creationId xmlns:a16="http://schemas.microsoft.com/office/drawing/2014/main" id="{118C7A69-072F-4044-BFD1-3D6972889BBC}"/>
                </a:ext>
              </a:extLst>
            </p:cNvPr>
            <p:cNvCxnSpPr>
              <a:cxnSpLocks/>
            </p:cNvCxnSpPr>
            <p:nvPr/>
          </p:nvCxnSpPr>
          <p:spPr>
            <a:xfrm>
              <a:off x="4107669" y="5848199"/>
              <a:ext cx="0" cy="1034186"/>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E8B59406-03F2-4E0F-96E6-82F6B061AA19}"/>
              </a:ext>
            </a:extLst>
          </p:cNvPr>
          <p:cNvGrpSpPr/>
          <p:nvPr/>
        </p:nvGrpSpPr>
        <p:grpSpPr>
          <a:xfrm>
            <a:off x="4107669" y="10688445"/>
            <a:ext cx="17760288" cy="1124011"/>
            <a:chOff x="4107669" y="5803286"/>
            <a:chExt cx="17760288" cy="1124011"/>
          </a:xfrm>
        </p:grpSpPr>
        <p:sp>
          <p:nvSpPr>
            <p:cNvPr id="90" name="Google Shape;231;p29">
              <a:extLst>
                <a:ext uri="{FF2B5EF4-FFF2-40B4-BE49-F238E27FC236}">
                  <a16:creationId xmlns:a16="http://schemas.microsoft.com/office/drawing/2014/main" id="{BB822EDD-E7CC-4EFB-AB0A-B29C62292CE6}"/>
                </a:ext>
              </a:extLst>
            </p:cNvPr>
            <p:cNvSpPr txBox="1">
              <a:spLocks/>
            </p:cNvSpPr>
            <p:nvPr/>
          </p:nvSpPr>
          <p:spPr>
            <a:xfrm>
              <a:off x="4172336" y="5803286"/>
              <a:ext cx="17695621" cy="11240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8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FF0000"/>
                  </a:solidFill>
                  <a:effectLst/>
                  <a:uLnTx/>
                  <a:uFillTx/>
                  <a:latin typeface="Helvetica Neue" panose="020B0604020202020204" charset="0"/>
                  <a:ea typeface="+mn-ea"/>
                  <a:cs typeface="+mn-cs"/>
                  <a:sym typeface="Helvetica Neue Light"/>
                </a:rPr>
                <a:t>Add all the photos for each site to the My Maps Layer.</a:t>
              </a:r>
              <a:endParaRPr kumimoji="0" lang="en-US" sz="3000" b="0" i="0" u="none" strike="noStrike" kern="0" cap="none" spc="0" normalizeH="0" baseline="0" noProof="0" dirty="0">
                <a:ln>
                  <a:noFill/>
                </a:ln>
                <a:solidFill>
                  <a:srgbClr val="444950"/>
                </a:solidFill>
                <a:effectLst/>
                <a:uLnTx/>
                <a:uFillTx/>
                <a:latin typeface="Helvetica Neue Light"/>
                <a:sym typeface="Helvetica Neue Light"/>
              </a:endParaRPr>
            </a:p>
          </p:txBody>
        </p:sp>
        <p:cxnSp>
          <p:nvCxnSpPr>
            <p:cNvPr id="91" name="Straight Connector 90">
              <a:extLst>
                <a:ext uri="{FF2B5EF4-FFF2-40B4-BE49-F238E27FC236}">
                  <a16:creationId xmlns:a16="http://schemas.microsoft.com/office/drawing/2014/main" id="{DE3EE7C5-E102-4C5A-B323-FA5302671428}"/>
                </a:ext>
              </a:extLst>
            </p:cNvPr>
            <p:cNvCxnSpPr>
              <a:cxnSpLocks/>
            </p:cNvCxnSpPr>
            <p:nvPr/>
          </p:nvCxnSpPr>
          <p:spPr>
            <a:xfrm>
              <a:off x="4107669" y="5848199"/>
              <a:ext cx="0" cy="1034186"/>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5268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Photo-Specific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44" name="Rectangle: Rounded Corners 43">
            <a:extLst>
              <a:ext uri="{FF2B5EF4-FFF2-40B4-BE49-F238E27FC236}">
                <a16:creationId xmlns:a16="http://schemas.microsoft.com/office/drawing/2014/main" id="{C6758478-314C-46F0-AD94-53929F07DA31}"/>
              </a:ext>
            </a:extLst>
          </p:cNvPr>
          <p:cNvSpPr/>
          <p:nvPr/>
        </p:nvSpPr>
        <p:spPr>
          <a:xfrm>
            <a:off x="1993900" y="3346761"/>
            <a:ext cx="7708080" cy="812490"/>
          </a:xfrm>
          <a:prstGeom prst="roundRect">
            <a:avLst>
              <a:gd name="adj" fmla="val 118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Arial"/>
                <a:ea typeface="+mn-ea"/>
                <a:cs typeface="+mn-cs"/>
                <a:sym typeface="Arial"/>
              </a:rPr>
              <a:t>Front Facade</a:t>
            </a:r>
          </a:p>
        </p:txBody>
      </p:sp>
      <p:sp>
        <p:nvSpPr>
          <p:cNvPr id="47" name="Rectangle: Rounded Corners 46">
            <a:extLst>
              <a:ext uri="{FF2B5EF4-FFF2-40B4-BE49-F238E27FC236}">
                <a16:creationId xmlns:a16="http://schemas.microsoft.com/office/drawing/2014/main" id="{5C5F422C-855E-4AA7-B9CD-8C8BF9F8F807}"/>
              </a:ext>
            </a:extLst>
          </p:cNvPr>
          <p:cNvSpPr/>
          <p:nvPr/>
        </p:nvSpPr>
        <p:spPr>
          <a:xfrm>
            <a:off x="1993900" y="446413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Tower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 Rooftop</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8" name="Rectangle: Rounded Corners 47">
            <a:extLst>
              <a:ext uri="{FF2B5EF4-FFF2-40B4-BE49-F238E27FC236}">
                <a16:creationId xmlns:a16="http://schemas.microsoft.com/office/drawing/2014/main" id="{5885B4D7-5CD1-4DBA-95F1-09096608AAF7}"/>
              </a:ext>
            </a:extLst>
          </p:cNvPr>
          <p:cNvSpPr/>
          <p:nvPr/>
        </p:nvSpPr>
        <p:spPr>
          <a:xfrm>
            <a:off x="1993900" y="558151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Panoramic</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Rectangle: Rounded Corners 48">
            <a:extLst>
              <a:ext uri="{FF2B5EF4-FFF2-40B4-BE49-F238E27FC236}">
                <a16:creationId xmlns:a16="http://schemas.microsoft.com/office/drawing/2014/main" id="{992DE24E-B282-4594-853C-8D99D6400B85}"/>
              </a:ext>
            </a:extLst>
          </p:cNvPr>
          <p:cNvSpPr/>
          <p:nvPr/>
        </p:nvSpPr>
        <p:spPr>
          <a:xfrm>
            <a:off x="1993900" y="669889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Nearby Obstacles</a:t>
            </a:r>
          </a:p>
        </p:txBody>
      </p:sp>
      <p:sp>
        <p:nvSpPr>
          <p:cNvPr id="50" name="Rectangle: Rounded Corners 49">
            <a:extLst>
              <a:ext uri="{FF2B5EF4-FFF2-40B4-BE49-F238E27FC236}">
                <a16:creationId xmlns:a16="http://schemas.microsoft.com/office/drawing/2014/main" id="{19289082-6EEB-4E18-85FD-6C25DFFF27E1}"/>
              </a:ext>
            </a:extLst>
          </p:cNvPr>
          <p:cNvSpPr/>
          <p:nvPr/>
        </p:nvSpPr>
        <p:spPr>
          <a:xfrm>
            <a:off x="1993900" y="7816273"/>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Floor /Equipment Room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Shelter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1" name="Rectangle: Rounded Corners 50">
            <a:extLst>
              <a:ext uri="{FF2B5EF4-FFF2-40B4-BE49-F238E27FC236}">
                <a16:creationId xmlns:a16="http://schemas.microsoft.com/office/drawing/2014/main" id="{F2B4DD49-DF8D-42E4-B4C3-2D65C5F22A79}"/>
              </a:ext>
            </a:extLst>
          </p:cNvPr>
          <p:cNvSpPr/>
          <p:nvPr/>
        </p:nvSpPr>
        <p:spPr>
          <a:xfrm>
            <a:off x="1993900" y="882790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Foundations</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2" name="Rectangle: Rounded Corners 51">
            <a:extLst>
              <a:ext uri="{FF2B5EF4-FFF2-40B4-BE49-F238E27FC236}">
                <a16:creationId xmlns:a16="http://schemas.microsoft.com/office/drawing/2014/main" id="{AA2CC086-9D92-47FD-B65C-5D5C49546C33}"/>
              </a:ext>
            </a:extLst>
          </p:cNvPr>
          <p:cNvSpPr/>
          <p:nvPr/>
        </p:nvSpPr>
        <p:spPr>
          <a:xfrm>
            <a:off x="1993900" y="994527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Rack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Cabinet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3" name="Rectangle: Rounded Corners 52">
            <a:extLst>
              <a:ext uri="{FF2B5EF4-FFF2-40B4-BE49-F238E27FC236}">
                <a16:creationId xmlns:a16="http://schemas.microsoft.com/office/drawing/2014/main" id="{CCF35BFF-2E0C-41BD-81B4-753A92115DA6}"/>
              </a:ext>
            </a:extLst>
          </p:cNvPr>
          <p:cNvSpPr/>
          <p:nvPr/>
        </p:nvSpPr>
        <p:spPr>
          <a:xfrm>
            <a:off x="1993900" y="1106265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Cabling Infra &amp; Wall Openings</a:t>
            </a:r>
          </a:p>
        </p:txBody>
      </p:sp>
      <p:sp>
        <p:nvSpPr>
          <p:cNvPr id="55" name="Rectangle: Rounded Corners 54">
            <a:extLst>
              <a:ext uri="{FF2B5EF4-FFF2-40B4-BE49-F238E27FC236}">
                <a16:creationId xmlns:a16="http://schemas.microsoft.com/office/drawing/2014/main" id="{F9C5A250-24A5-4C17-9A6C-9E0AF0AA230A}"/>
              </a:ext>
            </a:extLst>
          </p:cNvPr>
          <p:cNvSpPr/>
          <p:nvPr/>
        </p:nvSpPr>
        <p:spPr>
          <a:xfrm>
            <a:off x="1993900" y="1218003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Backhaul Equipment</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Pentágono 3">
            <a:extLst>
              <a:ext uri="{FF2B5EF4-FFF2-40B4-BE49-F238E27FC236}">
                <a16:creationId xmlns:a16="http://schemas.microsoft.com/office/drawing/2014/main" id="{C033CC9B-C3CC-42F9-8CCB-489D9673C5F2}"/>
              </a:ext>
            </a:extLst>
          </p:cNvPr>
          <p:cNvSpPr/>
          <p:nvPr/>
        </p:nvSpPr>
        <p:spPr>
          <a:xfrm>
            <a:off x="371476" y="3368937"/>
            <a:ext cx="1371600" cy="790314"/>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DCDCDC"/>
              </a:solidFill>
              <a:effectLst/>
              <a:uLnTx/>
              <a:uFillTx/>
              <a:latin typeface="Arial"/>
              <a:ea typeface="+mn-ea"/>
              <a:cs typeface="+mn-cs"/>
              <a:sym typeface="Arial"/>
            </a:endParaRPr>
          </a:p>
        </p:txBody>
      </p:sp>
      <p:pic>
        <p:nvPicPr>
          <p:cNvPr id="57" name="Picture 2">
            <a:extLst>
              <a:ext uri="{FF2B5EF4-FFF2-40B4-BE49-F238E27FC236}">
                <a16:creationId xmlns:a16="http://schemas.microsoft.com/office/drawing/2014/main" id="{955F3D28-4082-48E8-B002-E260B8FC1B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3237" r="550" b="19421"/>
          <a:stretch/>
        </p:blipFill>
        <p:spPr bwMode="auto">
          <a:xfrm>
            <a:off x="11613909" y="4642382"/>
            <a:ext cx="12170982" cy="7160272"/>
          </a:xfrm>
          <a:prstGeom prst="rect">
            <a:avLst/>
          </a:prstGeom>
          <a:noFill/>
          <a:extLst>
            <a:ext uri="{909E8E84-426E-40DD-AFC4-6F175D3DCCD1}">
              <a14:hiddenFill xmlns:a14="http://schemas.microsoft.com/office/drawing/2010/main">
                <a:solidFill>
                  <a:srgbClr val="FFFFFF"/>
                </a:solidFill>
              </a14:hiddenFill>
            </a:ext>
          </a:extLst>
        </p:spPr>
      </p:pic>
      <p:sp>
        <p:nvSpPr>
          <p:cNvPr id="60" name="Google Shape;231;p29">
            <a:extLst>
              <a:ext uri="{FF2B5EF4-FFF2-40B4-BE49-F238E27FC236}">
                <a16:creationId xmlns:a16="http://schemas.microsoft.com/office/drawing/2014/main" id="{78FBDA25-654A-42B8-8DF1-F0A1327D3BF6}"/>
              </a:ext>
            </a:extLst>
          </p:cNvPr>
          <p:cNvSpPr txBox="1">
            <a:spLocks/>
          </p:cNvSpPr>
          <p:nvPr/>
        </p:nvSpPr>
        <p:spPr>
          <a:xfrm>
            <a:off x="11202940" y="3598342"/>
            <a:ext cx="12992921" cy="8168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Image showing the face of the facility where the main entrance is located.</a:t>
            </a:r>
          </a:p>
        </p:txBody>
      </p:sp>
    </p:spTree>
    <p:extLst>
      <p:ext uri="{BB962C8B-B14F-4D97-AF65-F5344CB8AC3E}">
        <p14:creationId xmlns:p14="http://schemas.microsoft.com/office/powerpoint/2010/main" val="665565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Photo-Specific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44" name="Rectangle: Rounded Corners 43">
            <a:extLst>
              <a:ext uri="{FF2B5EF4-FFF2-40B4-BE49-F238E27FC236}">
                <a16:creationId xmlns:a16="http://schemas.microsoft.com/office/drawing/2014/main" id="{C6758478-314C-46F0-AD94-53929F07DA31}"/>
              </a:ext>
            </a:extLst>
          </p:cNvPr>
          <p:cNvSpPr/>
          <p:nvPr/>
        </p:nvSpPr>
        <p:spPr>
          <a:xfrm>
            <a:off x="1993900" y="334676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Front Facade</a:t>
            </a:r>
          </a:p>
        </p:txBody>
      </p:sp>
      <p:sp>
        <p:nvSpPr>
          <p:cNvPr id="47" name="Rectangle: Rounded Corners 46">
            <a:extLst>
              <a:ext uri="{FF2B5EF4-FFF2-40B4-BE49-F238E27FC236}">
                <a16:creationId xmlns:a16="http://schemas.microsoft.com/office/drawing/2014/main" id="{5C5F422C-855E-4AA7-B9CD-8C8BF9F8F807}"/>
              </a:ext>
            </a:extLst>
          </p:cNvPr>
          <p:cNvSpPr/>
          <p:nvPr/>
        </p:nvSpPr>
        <p:spPr>
          <a:xfrm>
            <a:off x="1993900" y="4464139"/>
            <a:ext cx="7708080" cy="812490"/>
          </a:xfrm>
          <a:prstGeom prst="roundRect">
            <a:avLst>
              <a:gd name="adj" fmla="val 118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DCDCDC"/>
                </a:solidFill>
                <a:effectLst/>
                <a:uLnTx/>
                <a:uFillTx/>
                <a:latin typeface="Arial"/>
                <a:ea typeface="+mn-ea"/>
                <a:cs typeface="+mn-cs"/>
                <a:sym typeface="Arial"/>
              </a:rPr>
              <a:t>Tower / Rooftop</a:t>
            </a:r>
            <a:endParaRPr kumimoji="0" lang="en-US" sz="28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48" name="Rectangle: Rounded Corners 47">
            <a:extLst>
              <a:ext uri="{FF2B5EF4-FFF2-40B4-BE49-F238E27FC236}">
                <a16:creationId xmlns:a16="http://schemas.microsoft.com/office/drawing/2014/main" id="{5885B4D7-5CD1-4DBA-95F1-09096608AAF7}"/>
              </a:ext>
            </a:extLst>
          </p:cNvPr>
          <p:cNvSpPr/>
          <p:nvPr/>
        </p:nvSpPr>
        <p:spPr>
          <a:xfrm>
            <a:off x="1993900" y="558151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Panoramic</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Rectangle: Rounded Corners 48">
            <a:extLst>
              <a:ext uri="{FF2B5EF4-FFF2-40B4-BE49-F238E27FC236}">
                <a16:creationId xmlns:a16="http://schemas.microsoft.com/office/drawing/2014/main" id="{992DE24E-B282-4594-853C-8D99D6400B85}"/>
              </a:ext>
            </a:extLst>
          </p:cNvPr>
          <p:cNvSpPr/>
          <p:nvPr/>
        </p:nvSpPr>
        <p:spPr>
          <a:xfrm>
            <a:off x="1993900" y="669889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Nearby Obstacles</a:t>
            </a:r>
          </a:p>
        </p:txBody>
      </p:sp>
      <p:sp>
        <p:nvSpPr>
          <p:cNvPr id="50" name="Rectangle: Rounded Corners 49">
            <a:extLst>
              <a:ext uri="{FF2B5EF4-FFF2-40B4-BE49-F238E27FC236}">
                <a16:creationId xmlns:a16="http://schemas.microsoft.com/office/drawing/2014/main" id="{19289082-6EEB-4E18-85FD-6C25DFFF27E1}"/>
              </a:ext>
            </a:extLst>
          </p:cNvPr>
          <p:cNvSpPr/>
          <p:nvPr/>
        </p:nvSpPr>
        <p:spPr>
          <a:xfrm>
            <a:off x="1993900" y="7816273"/>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Floor /Equipment Room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Shelter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1" name="Rectangle: Rounded Corners 50">
            <a:extLst>
              <a:ext uri="{FF2B5EF4-FFF2-40B4-BE49-F238E27FC236}">
                <a16:creationId xmlns:a16="http://schemas.microsoft.com/office/drawing/2014/main" id="{F2B4DD49-DF8D-42E4-B4C3-2D65C5F22A79}"/>
              </a:ext>
            </a:extLst>
          </p:cNvPr>
          <p:cNvSpPr/>
          <p:nvPr/>
        </p:nvSpPr>
        <p:spPr>
          <a:xfrm>
            <a:off x="1993900" y="882790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Foundations</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2" name="Rectangle: Rounded Corners 51">
            <a:extLst>
              <a:ext uri="{FF2B5EF4-FFF2-40B4-BE49-F238E27FC236}">
                <a16:creationId xmlns:a16="http://schemas.microsoft.com/office/drawing/2014/main" id="{AA2CC086-9D92-47FD-B65C-5D5C49546C33}"/>
              </a:ext>
            </a:extLst>
          </p:cNvPr>
          <p:cNvSpPr/>
          <p:nvPr/>
        </p:nvSpPr>
        <p:spPr>
          <a:xfrm>
            <a:off x="1993900" y="994527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Rack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Cabinet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3" name="Rectangle: Rounded Corners 52">
            <a:extLst>
              <a:ext uri="{FF2B5EF4-FFF2-40B4-BE49-F238E27FC236}">
                <a16:creationId xmlns:a16="http://schemas.microsoft.com/office/drawing/2014/main" id="{CCF35BFF-2E0C-41BD-81B4-753A92115DA6}"/>
              </a:ext>
            </a:extLst>
          </p:cNvPr>
          <p:cNvSpPr/>
          <p:nvPr/>
        </p:nvSpPr>
        <p:spPr>
          <a:xfrm>
            <a:off x="1993900" y="1106265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Cabling Infra &amp; Wall Openings</a:t>
            </a:r>
          </a:p>
        </p:txBody>
      </p:sp>
      <p:sp>
        <p:nvSpPr>
          <p:cNvPr id="55" name="Rectangle: Rounded Corners 54">
            <a:extLst>
              <a:ext uri="{FF2B5EF4-FFF2-40B4-BE49-F238E27FC236}">
                <a16:creationId xmlns:a16="http://schemas.microsoft.com/office/drawing/2014/main" id="{F9C5A250-24A5-4C17-9A6C-9E0AF0AA230A}"/>
              </a:ext>
            </a:extLst>
          </p:cNvPr>
          <p:cNvSpPr/>
          <p:nvPr/>
        </p:nvSpPr>
        <p:spPr>
          <a:xfrm>
            <a:off x="1993900" y="1218003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Backhaul Equipment</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Pentágono 3">
            <a:extLst>
              <a:ext uri="{FF2B5EF4-FFF2-40B4-BE49-F238E27FC236}">
                <a16:creationId xmlns:a16="http://schemas.microsoft.com/office/drawing/2014/main" id="{C033CC9B-C3CC-42F9-8CCB-489D9673C5F2}"/>
              </a:ext>
            </a:extLst>
          </p:cNvPr>
          <p:cNvSpPr/>
          <p:nvPr/>
        </p:nvSpPr>
        <p:spPr>
          <a:xfrm>
            <a:off x="393700" y="4464138"/>
            <a:ext cx="1371600" cy="812491"/>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60" name="Google Shape;231;p29">
            <a:extLst>
              <a:ext uri="{FF2B5EF4-FFF2-40B4-BE49-F238E27FC236}">
                <a16:creationId xmlns:a16="http://schemas.microsoft.com/office/drawing/2014/main" id="{78FBDA25-654A-42B8-8DF1-F0A1327D3BF6}"/>
              </a:ext>
            </a:extLst>
          </p:cNvPr>
          <p:cNvSpPr txBox="1">
            <a:spLocks/>
          </p:cNvSpPr>
          <p:nvPr/>
        </p:nvSpPr>
        <p:spPr>
          <a:xfrm>
            <a:off x="11202940" y="3057526"/>
            <a:ext cx="12992921" cy="1357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Picture of the existing tower or antenna mounting structure</a:t>
            </a:r>
          </a:p>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For large structure take various angles</a:t>
            </a:r>
          </a:p>
        </p:txBody>
      </p:sp>
      <p:pic>
        <p:nvPicPr>
          <p:cNvPr id="16" name="Picture 2">
            <a:extLst>
              <a:ext uri="{FF2B5EF4-FFF2-40B4-BE49-F238E27FC236}">
                <a16:creationId xmlns:a16="http://schemas.microsoft.com/office/drawing/2014/main" id="{C19DEEDA-12B2-4C22-A1A9-C6D8DBB219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5" t="2636" r="66210" b="9819"/>
          <a:stretch/>
        </p:blipFill>
        <p:spPr bwMode="auto">
          <a:xfrm>
            <a:off x="18055931" y="5386280"/>
            <a:ext cx="5423626" cy="72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552F82B-84AA-41FE-B50A-DB77AD49D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0488" y="5386280"/>
            <a:ext cx="6498567" cy="72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08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Photo-Specific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44" name="Rectangle: Rounded Corners 43">
            <a:extLst>
              <a:ext uri="{FF2B5EF4-FFF2-40B4-BE49-F238E27FC236}">
                <a16:creationId xmlns:a16="http://schemas.microsoft.com/office/drawing/2014/main" id="{C6758478-314C-46F0-AD94-53929F07DA31}"/>
              </a:ext>
            </a:extLst>
          </p:cNvPr>
          <p:cNvSpPr/>
          <p:nvPr/>
        </p:nvSpPr>
        <p:spPr>
          <a:xfrm>
            <a:off x="1993900" y="334676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Front Facade</a:t>
            </a:r>
          </a:p>
        </p:txBody>
      </p:sp>
      <p:sp>
        <p:nvSpPr>
          <p:cNvPr id="47" name="Rectangle: Rounded Corners 46">
            <a:extLst>
              <a:ext uri="{FF2B5EF4-FFF2-40B4-BE49-F238E27FC236}">
                <a16:creationId xmlns:a16="http://schemas.microsoft.com/office/drawing/2014/main" id="{5C5F422C-855E-4AA7-B9CD-8C8BF9F8F807}"/>
              </a:ext>
            </a:extLst>
          </p:cNvPr>
          <p:cNvSpPr/>
          <p:nvPr/>
        </p:nvSpPr>
        <p:spPr>
          <a:xfrm>
            <a:off x="1993900" y="446413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 Rooftop</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8" name="Rectangle: Rounded Corners 47">
            <a:extLst>
              <a:ext uri="{FF2B5EF4-FFF2-40B4-BE49-F238E27FC236}">
                <a16:creationId xmlns:a16="http://schemas.microsoft.com/office/drawing/2014/main" id="{5885B4D7-5CD1-4DBA-95F1-09096608AAF7}"/>
              </a:ext>
            </a:extLst>
          </p:cNvPr>
          <p:cNvSpPr/>
          <p:nvPr/>
        </p:nvSpPr>
        <p:spPr>
          <a:xfrm>
            <a:off x="1993900" y="5581517"/>
            <a:ext cx="7708080" cy="812490"/>
          </a:xfrm>
          <a:prstGeom prst="roundRect">
            <a:avLst>
              <a:gd name="adj" fmla="val 118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DCDCDC"/>
                </a:solidFill>
                <a:effectLst/>
                <a:uLnTx/>
                <a:uFillTx/>
                <a:latin typeface="Arial"/>
                <a:ea typeface="+mn-ea"/>
                <a:cs typeface="+mn-cs"/>
                <a:sym typeface="Arial"/>
              </a:rPr>
              <a:t>Panoramic</a:t>
            </a:r>
            <a:endParaRPr kumimoji="0" lang="en-US" sz="28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49" name="Rectangle: Rounded Corners 48">
            <a:extLst>
              <a:ext uri="{FF2B5EF4-FFF2-40B4-BE49-F238E27FC236}">
                <a16:creationId xmlns:a16="http://schemas.microsoft.com/office/drawing/2014/main" id="{992DE24E-B282-4594-853C-8D99D6400B85}"/>
              </a:ext>
            </a:extLst>
          </p:cNvPr>
          <p:cNvSpPr/>
          <p:nvPr/>
        </p:nvSpPr>
        <p:spPr>
          <a:xfrm>
            <a:off x="1993900" y="669889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Nearby Obstacles</a:t>
            </a:r>
          </a:p>
        </p:txBody>
      </p:sp>
      <p:sp>
        <p:nvSpPr>
          <p:cNvPr id="50" name="Rectangle: Rounded Corners 49">
            <a:extLst>
              <a:ext uri="{FF2B5EF4-FFF2-40B4-BE49-F238E27FC236}">
                <a16:creationId xmlns:a16="http://schemas.microsoft.com/office/drawing/2014/main" id="{19289082-6EEB-4E18-85FD-6C25DFFF27E1}"/>
              </a:ext>
            </a:extLst>
          </p:cNvPr>
          <p:cNvSpPr/>
          <p:nvPr/>
        </p:nvSpPr>
        <p:spPr>
          <a:xfrm>
            <a:off x="1993900" y="7816273"/>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Floor /Equipment Room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Shelter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1" name="Rectangle: Rounded Corners 50">
            <a:extLst>
              <a:ext uri="{FF2B5EF4-FFF2-40B4-BE49-F238E27FC236}">
                <a16:creationId xmlns:a16="http://schemas.microsoft.com/office/drawing/2014/main" id="{F2B4DD49-DF8D-42E4-B4C3-2D65C5F22A79}"/>
              </a:ext>
            </a:extLst>
          </p:cNvPr>
          <p:cNvSpPr/>
          <p:nvPr/>
        </p:nvSpPr>
        <p:spPr>
          <a:xfrm>
            <a:off x="1993900" y="882790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Foundations</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2" name="Rectangle: Rounded Corners 51">
            <a:extLst>
              <a:ext uri="{FF2B5EF4-FFF2-40B4-BE49-F238E27FC236}">
                <a16:creationId xmlns:a16="http://schemas.microsoft.com/office/drawing/2014/main" id="{AA2CC086-9D92-47FD-B65C-5D5C49546C33}"/>
              </a:ext>
            </a:extLst>
          </p:cNvPr>
          <p:cNvSpPr/>
          <p:nvPr/>
        </p:nvSpPr>
        <p:spPr>
          <a:xfrm>
            <a:off x="1993900" y="994527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Rack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Cabinet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3" name="Rectangle: Rounded Corners 52">
            <a:extLst>
              <a:ext uri="{FF2B5EF4-FFF2-40B4-BE49-F238E27FC236}">
                <a16:creationId xmlns:a16="http://schemas.microsoft.com/office/drawing/2014/main" id="{CCF35BFF-2E0C-41BD-81B4-753A92115DA6}"/>
              </a:ext>
            </a:extLst>
          </p:cNvPr>
          <p:cNvSpPr/>
          <p:nvPr/>
        </p:nvSpPr>
        <p:spPr>
          <a:xfrm>
            <a:off x="1993900" y="1106265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Cabling Infra &amp; Wall Openings</a:t>
            </a:r>
          </a:p>
        </p:txBody>
      </p:sp>
      <p:sp>
        <p:nvSpPr>
          <p:cNvPr id="55" name="Rectangle: Rounded Corners 54">
            <a:extLst>
              <a:ext uri="{FF2B5EF4-FFF2-40B4-BE49-F238E27FC236}">
                <a16:creationId xmlns:a16="http://schemas.microsoft.com/office/drawing/2014/main" id="{F9C5A250-24A5-4C17-9A6C-9E0AF0AA230A}"/>
              </a:ext>
            </a:extLst>
          </p:cNvPr>
          <p:cNvSpPr/>
          <p:nvPr/>
        </p:nvSpPr>
        <p:spPr>
          <a:xfrm>
            <a:off x="1993900" y="1218003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Backhaul Equipment</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Pentágono 3">
            <a:extLst>
              <a:ext uri="{FF2B5EF4-FFF2-40B4-BE49-F238E27FC236}">
                <a16:creationId xmlns:a16="http://schemas.microsoft.com/office/drawing/2014/main" id="{C033CC9B-C3CC-42F9-8CCB-489D9673C5F2}"/>
              </a:ext>
            </a:extLst>
          </p:cNvPr>
          <p:cNvSpPr/>
          <p:nvPr/>
        </p:nvSpPr>
        <p:spPr>
          <a:xfrm>
            <a:off x="393700" y="5581517"/>
            <a:ext cx="1371600" cy="81249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60" name="Google Shape;231;p29">
            <a:extLst>
              <a:ext uri="{FF2B5EF4-FFF2-40B4-BE49-F238E27FC236}">
                <a16:creationId xmlns:a16="http://schemas.microsoft.com/office/drawing/2014/main" id="{78FBDA25-654A-42B8-8DF1-F0A1327D3BF6}"/>
              </a:ext>
            </a:extLst>
          </p:cNvPr>
          <p:cNvSpPr txBox="1">
            <a:spLocks/>
          </p:cNvSpPr>
          <p:nvPr/>
        </p:nvSpPr>
        <p:spPr>
          <a:xfrm>
            <a:off x="11202940" y="3057526"/>
            <a:ext cx="12992921" cy="1357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Panoramic View  (Only for Rooftop).</a:t>
            </a:r>
          </a:p>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Take various angles if space allows for it.</a:t>
            </a:r>
          </a:p>
        </p:txBody>
      </p:sp>
      <p:pic>
        <p:nvPicPr>
          <p:cNvPr id="18" name="Picture 2">
            <a:extLst>
              <a:ext uri="{FF2B5EF4-FFF2-40B4-BE49-F238E27FC236}">
                <a16:creationId xmlns:a16="http://schemas.microsoft.com/office/drawing/2014/main" id="{30238A9E-4169-46CA-A465-CB739DBDCC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472" t="1917" r="1409" b="11383"/>
          <a:stretch/>
        </p:blipFill>
        <p:spPr bwMode="auto">
          <a:xfrm>
            <a:off x="11202940" y="4870384"/>
            <a:ext cx="12101460" cy="840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225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Photo-Specific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44" name="Rectangle: Rounded Corners 43">
            <a:extLst>
              <a:ext uri="{FF2B5EF4-FFF2-40B4-BE49-F238E27FC236}">
                <a16:creationId xmlns:a16="http://schemas.microsoft.com/office/drawing/2014/main" id="{C6758478-314C-46F0-AD94-53929F07DA31}"/>
              </a:ext>
            </a:extLst>
          </p:cNvPr>
          <p:cNvSpPr/>
          <p:nvPr/>
        </p:nvSpPr>
        <p:spPr>
          <a:xfrm>
            <a:off x="1993900" y="334676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Front Facade</a:t>
            </a:r>
          </a:p>
        </p:txBody>
      </p:sp>
      <p:sp>
        <p:nvSpPr>
          <p:cNvPr id="47" name="Rectangle: Rounded Corners 46">
            <a:extLst>
              <a:ext uri="{FF2B5EF4-FFF2-40B4-BE49-F238E27FC236}">
                <a16:creationId xmlns:a16="http://schemas.microsoft.com/office/drawing/2014/main" id="{5C5F422C-855E-4AA7-B9CD-8C8BF9F8F807}"/>
              </a:ext>
            </a:extLst>
          </p:cNvPr>
          <p:cNvSpPr/>
          <p:nvPr/>
        </p:nvSpPr>
        <p:spPr>
          <a:xfrm>
            <a:off x="1993900" y="446413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 Rooftop</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8" name="Rectangle: Rounded Corners 47">
            <a:extLst>
              <a:ext uri="{FF2B5EF4-FFF2-40B4-BE49-F238E27FC236}">
                <a16:creationId xmlns:a16="http://schemas.microsoft.com/office/drawing/2014/main" id="{5885B4D7-5CD1-4DBA-95F1-09096608AAF7}"/>
              </a:ext>
            </a:extLst>
          </p:cNvPr>
          <p:cNvSpPr/>
          <p:nvPr/>
        </p:nvSpPr>
        <p:spPr>
          <a:xfrm>
            <a:off x="1993900" y="558151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Panoramic</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Rectangle: Rounded Corners 48">
            <a:extLst>
              <a:ext uri="{FF2B5EF4-FFF2-40B4-BE49-F238E27FC236}">
                <a16:creationId xmlns:a16="http://schemas.microsoft.com/office/drawing/2014/main" id="{992DE24E-B282-4594-853C-8D99D6400B85}"/>
              </a:ext>
            </a:extLst>
          </p:cNvPr>
          <p:cNvSpPr/>
          <p:nvPr/>
        </p:nvSpPr>
        <p:spPr>
          <a:xfrm>
            <a:off x="1993900" y="6698895"/>
            <a:ext cx="7708080" cy="812490"/>
          </a:xfrm>
          <a:prstGeom prst="roundRect">
            <a:avLst>
              <a:gd name="adj" fmla="val 118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Arial"/>
                <a:ea typeface="+mn-ea"/>
                <a:cs typeface="+mn-cs"/>
                <a:sym typeface="Arial"/>
              </a:rPr>
              <a:t>Nearby Obstacles</a:t>
            </a:r>
          </a:p>
        </p:txBody>
      </p:sp>
      <p:sp>
        <p:nvSpPr>
          <p:cNvPr id="50" name="Rectangle: Rounded Corners 49">
            <a:extLst>
              <a:ext uri="{FF2B5EF4-FFF2-40B4-BE49-F238E27FC236}">
                <a16:creationId xmlns:a16="http://schemas.microsoft.com/office/drawing/2014/main" id="{19289082-6EEB-4E18-85FD-6C25DFFF27E1}"/>
              </a:ext>
            </a:extLst>
          </p:cNvPr>
          <p:cNvSpPr/>
          <p:nvPr/>
        </p:nvSpPr>
        <p:spPr>
          <a:xfrm>
            <a:off x="1993900" y="7816273"/>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Floor /Equipment Room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Shelter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1" name="Rectangle: Rounded Corners 50">
            <a:extLst>
              <a:ext uri="{FF2B5EF4-FFF2-40B4-BE49-F238E27FC236}">
                <a16:creationId xmlns:a16="http://schemas.microsoft.com/office/drawing/2014/main" id="{F2B4DD49-DF8D-42E4-B4C3-2D65C5F22A79}"/>
              </a:ext>
            </a:extLst>
          </p:cNvPr>
          <p:cNvSpPr/>
          <p:nvPr/>
        </p:nvSpPr>
        <p:spPr>
          <a:xfrm>
            <a:off x="1993900" y="882790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Foundations</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2" name="Rectangle: Rounded Corners 51">
            <a:extLst>
              <a:ext uri="{FF2B5EF4-FFF2-40B4-BE49-F238E27FC236}">
                <a16:creationId xmlns:a16="http://schemas.microsoft.com/office/drawing/2014/main" id="{AA2CC086-9D92-47FD-B65C-5D5C49546C33}"/>
              </a:ext>
            </a:extLst>
          </p:cNvPr>
          <p:cNvSpPr/>
          <p:nvPr/>
        </p:nvSpPr>
        <p:spPr>
          <a:xfrm>
            <a:off x="1993900" y="994527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Rack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Cabinet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3" name="Rectangle: Rounded Corners 52">
            <a:extLst>
              <a:ext uri="{FF2B5EF4-FFF2-40B4-BE49-F238E27FC236}">
                <a16:creationId xmlns:a16="http://schemas.microsoft.com/office/drawing/2014/main" id="{CCF35BFF-2E0C-41BD-81B4-753A92115DA6}"/>
              </a:ext>
            </a:extLst>
          </p:cNvPr>
          <p:cNvSpPr/>
          <p:nvPr/>
        </p:nvSpPr>
        <p:spPr>
          <a:xfrm>
            <a:off x="1993900" y="1106265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Cabling Infra &amp; Wall Openings</a:t>
            </a:r>
          </a:p>
        </p:txBody>
      </p:sp>
      <p:sp>
        <p:nvSpPr>
          <p:cNvPr id="55" name="Rectangle: Rounded Corners 54">
            <a:extLst>
              <a:ext uri="{FF2B5EF4-FFF2-40B4-BE49-F238E27FC236}">
                <a16:creationId xmlns:a16="http://schemas.microsoft.com/office/drawing/2014/main" id="{F9C5A250-24A5-4C17-9A6C-9E0AF0AA230A}"/>
              </a:ext>
            </a:extLst>
          </p:cNvPr>
          <p:cNvSpPr/>
          <p:nvPr/>
        </p:nvSpPr>
        <p:spPr>
          <a:xfrm>
            <a:off x="1993900" y="1218003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Backhaul Equipment</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Pentágono 3">
            <a:extLst>
              <a:ext uri="{FF2B5EF4-FFF2-40B4-BE49-F238E27FC236}">
                <a16:creationId xmlns:a16="http://schemas.microsoft.com/office/drawing/2014/main" id="{C033CC9B-C3CC-42F9-8CCB-489D9673C5F2}"/>
              </a:ext>
            </a:extLst>
          </p:cNvPr>
          <p:cNvSpPr/>
          <p:nvPr/>
        </p:nvSpPr>
        <p:spPr>
          <a:xfrm>
            <a:off x="393700" y="6698895"/>
            <a:ext cx="1371600" cy="81249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DCDCDC"/>
              </a:solidFill>
              <a:effectLst/>
              <a:uLnTx/>
              <a:uFillTx/>
              <a:latin typeface="Arial"/>
              <a:ea typeface="+mn-ea"/>
              <a:cs typeface="+mn-cs"/>
              <a:sym typeface="Arial"/>
            </a:endParaRPr>
          </a:p>
        </p:txBody>
      </p:sp>
      <p:pic>
        <p:nvPicPr>
          <p:cNvPr id="16" name="Imagen 14">
            <a:extLst>
              <a:ext uri="{FF2B5EF4-FFF2-40B4-BE49-F238E27FC236}">
                <a16:creationId xmlns:a16="http://schemas.microsoft.com/office/drawing/2014/main" id="{B4FD880E-1379-402F-9B62-8B9EAD9452C2}"/>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1202940" y="4870384"/>
            <a:ext cx="12101460" cy="8409460"/>
          </a:xfrm>
          <a:prstGeom prst="rect">
            <a:avLst/>
          </a:prstGeom>
          <a:effectLst>
            <a:outerShdw blurRad="50800" dist="38100" dir="2700000" algn="tl" rotWithShape="0">
              <a:prstClr val="black">
                <a:alpha val="40000"/>
              </a:prstClr>
            </a:outerShdw>
          </a:effectLst>
        </p:spPr>
      </p:pic>
      <p:sp>
        <p:nvSpPr>
          <p:cNvPr id="20" name="Google Shape;231;p29">
            <a:extLst>
              <a:ext uri="{FF2B5EF4-FFF2-40B4-BE49-F238E27FC236}">
                <a16:creationId xmlns:a16="http://schemas.microsoft.com/office/drawing/2014/main" id="{61A39342-61A8-4FF8-81A8-7CC31C215674}"/>
              </a:ext>
            </a:extLst>
          </p:cNvPr>
          <p:cNvSpPr txBox="1">
            <a:spLocks/>
          </p:cNvSpPr>
          <p:nvPr/>
        </p:nvSpPr>
        <p:spPr>
          <a:xfrm>
            <a:off x="11202940" y="2545058"/>
            <a:ext cx="12992921" cy="2070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Picture(s) of nearby obstacles, such as trees, other buildings, mountains, or any object that could potentially obstruct.</a:t>
            </a:r>
          </a:p>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Must correspond with obstacles described in the “Data Collection”.</a:t>
            </a:r>
          </a:p>
        </p:txBody>
      </p:sp>
    </p:spTree>
    <p:extLst>
      <p:ext uri="{BB962C8B-B14F-4D97-AF65-F5344CB8AC3E}">
        <p14:creationId xmlns:p14="http://schemas.microsoft.com/office/powerpoint/2010/main" val="25323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Photo-Specific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44" name="Rectangle: Rounded Corners 43">
            <a:extLst>
              <a:ext uri="{FF2B5EF4-FFF2-40B4-BE49-F238E27FC236}">
                <a16:creationId xmlns:a16="http://schemas.microsoft.com/office/drawing/2014/main" id="{C6758478-314C-46F0-AD94-53929F07DA31}"/>
              </a:ext>
            </a:extLst>
          </p:cNvPr>
          <p:cNvSpPr/>
          <p:nvPr/>
        </p:nvSpPr>
        <p:spPr>
          <a:xfrm>
            <a:off x="1993900" y="334676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Front Facade</a:t>
            </a:r>
          </a:p>
        </p:txBody>
      </p:sp>
      <p:sp>
        <p:nvSpPr>
          <p:cNvPr id="47" name="Rectangle: Rounded Corners 46">
            <a:extLst>
              <a:ext uri="{FF2B5EF4-FFF2-40B4-BE49-F238E27FC236}">
                <a16:creationId xmlns:a16="http://schemas.microsoft.com/office/drawing/2014/main" id="{5C5F422C-855E-4AA7-B9CD-8C8BF9F8F807}"/>
              </a:ext>
            </a:extLst>
          </p:cNvPr>
          <p:cNvSpPr/>
          <p:nvPr/>
        </p:nvSpPr>
        <p:spPr>
          <a:xfrm>
            <a:off x="1993900" y="446413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 Rooftop</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8" name="Rectangle: Rounded Corners 47">
            <a:extLst>
              <a:ext uri="{FF2B5EF4-FFF2-40B4-BE49-F238E27FC236}">
                <a16:creationId xmlns:a16="http://schemas.microsoft.com/office/drawing/2014/main" id="{5885B4D7-5CD1-4DBA-95F1-09096608AAF7}"/>
              </a:ext>
            </a:extLst>
          </p:cNvPr>
          <p:cNvSpPr/>
          <p:nvPr/>
        </p:nvSpPr>
        <p:spPr>
          <a:xfrm>
            <a:off x="1993900" y="558151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Panoramic</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Rectangle: Rounded Corners 48">
            <a:extLst>
              <a:ext uri="{FF2B5EF4-FFF2-40B4-BE49-F238E27FC236}">
                <a16:creationId xmlns:a16="http://schemas.microsoft.com/office/drawing/2014/main" id="{992DE24E-B282-4594-853C-8D99D6400B85}"/>
              </a:ext>
            </a:extLst>
          </p:cNvPr>
          <p:cNvSpPr/>
          <p:nvPr/>
        </p:nvSpPr>
        <p:spPr>
          <a:xfrm>
            <a:off x="1993900" y="669889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Nearby Obstacles</a:t>
            </a:r>
          </a:p>
        </p:txBody>
      </p:sp>
      <p:sp>
        <p:nvSpPr>
          <p:cNvPr id="50" name="Rectangle: Rounded Corners 49">
            <a:extLst>
              <a:ext uri="{FF2B5EF4-FFF2-40B4-BE49-F238E27FC236}">
                <a16:creationId xmlns:a16="http://schemas.microsoft.com/office/drawing/2014/main" id="{19289082-6EEB-4E18-85FD-6C25DFFF27E1}"/>
              </a:ext>
            </a:extLst>
          </p:cNvPr>
          <p:cNvSpPr/>
          <p:nvPr/>
        </p:nvSpPr>
        <p:spPr>
          <a:xfrm>
            <a:off x="1993900" y="7816273"/>
            <a:ext cx="7708080" cy="812490"/>
          </a:xfrm>
          <a:prstGeom prst="roundRect">
            <a:avLst>
              <a:gd name="adj" fmla="val 118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Arial"/>
                <a:ea typeface="+mn-ea"/>
                <a:cs typeface="+mn-cs"/>
                <a:sym typeface="Arial"/>
              </a:rPr>
              <a:t>Floor /Equipment Room </a:t>
            </a:r>
            <a:r>
              <a:rPr kumimoji="0" lang="en-US" sz="2800" b="1" i="0" u="none" strike="noStrike" kern="0" cap="none" spc="0" normalizeH="0" baseline="0" noProof="0">
                <a:ln>
                  <a:noFill/>
                </a:ln>
                <a:solidFill>
                  <a:srgbClr val="DCDCDC"/>
                </a:solidFill>
                <a:effectLst/>
                <a:uLnTx/>
                <a:uFillTx/>
                <a:latin typeface="Arial"/>
                <a:ea typeface="+mn-ea"/>
                <a:cs typeface="+mn-cs"/>
                <a:sym typeface="Arial"/>
              </a:rPr>
              <a:t>/ Shelter space</a:t>
            </a:r>
            <a:endParaRPr kumimoji="0" lang="en-US" sz="28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51" name="Rectangle: Rounded Corners 50">
            <a:extLst>
              <a:ext uri="{FF2B5EF4-FFF2-40B4-BE49-F238E27FC236}">
                <a16:creationId xmlns:a16="http://schemas.microsoft.com/office/drawing/2014/main" id="{F2B4DD49-DF8D-42E4-B4C3-2D65C5F22A79}"/>
              </a:ext>
            </a:extLst>
          </p:cNvPr>
          <p:cNvSpPr/>
          <p:nvPr/>
        </p:nvSpPr>
        <p:spPr>
          <a:xfrm>
            <a:off x="1993900" y="882790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Foundations</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2" name="Rectangle: Rounded Corners 51">
            <a:extLst>
              <a:ext uri="{FF2B5EF4-FFF2-40B4-BE49-F238E27FC236}">
                <a16:creationId xmlns:a16="http://schemas.microsoft.com/office/drawing/2014/main" id="{AA2CC086-9D92-47FD-B65C-5D5C49546C33}"/>
              </a:ext>
            </a:extLst>
          </p:cNvPr>
          <p:cNvSpPr/>
          <p:nvPr/>
        </p:nvSpPr>
        <p:spPr>
          <a:xfrm>
            <a:off x="1993900" y="994527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Rack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Cabinet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3" name="Rectangle: Rounded Corners 52">
            <a:extLst>
              <a:ext uri="{FF2B5EF4-FFF2-40B4-BE49-F238E27FC236}">
                <a16:creationId xmlns:a16="http://schemas.microsoft.com/office/drawing/2014/main" id="{CCF35BFF-2E0C-41BD-81B4-753A92115DA6}"/>
              </a:ext>
            </a:extLst>
          </p:cNvPr>
          <p:cNvSpPr/>
          <p:nvPr/>
        </p:nvSpPr>
        <p:spPr>
          <a:xfrm>
            <a:off x="1993900" y="1106265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Cabling Infra &amp; Wall Openings</a:t>
            </a:r>
          </a:p>
        </p:txBody>
      </p:sp>
      <p:sp>
        <p:nvSpPr>
          <p:cNvPr id="55" name="Rectangle: Rounded Corners 54">
            <a:extLst>
              <a:ext uri="{FF2B5EF4-FFF2-40B4-BE49-F238E27FC236}">
                <a16:creationId xmlns:a16="http://schemas.microsoft.com/office/drawing/2014/main" id="{F9C5A250-24A5-4C17-9A6C-9E0AF0AA230A}"/>
              </a:ext>
            </a:extLst>
          </p:cNvPr>
          <p:cNvSpPr/>
          <p:nvPr/>
        </p:nvSpPr>
        <p:spPr>
          <a:xfrm>
            <a:off x="1993900" y="1218003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Backhaul Equipment</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Pentágono 3">
            <a:extLst>
              <a:ext uri="{FF2B5EF4-FFF2-40B4-BE49-F238E27FC236}">
                <a16:creationId xmlns:a16="http://schemas.microsoft.com/office/drawing/2014/main" id="{C033CC9B-C3CC-42F9-8CCB-489D9673C5F2}"/>
              </a:ext>
            </a:extLst>
          </p:cNvPr>
          <p:cNvSpPr/>
          <p:nvPr/>
        </p:nvSpPr>
        <p:spPr>
          <a:xfrm>
            <a:off x="393700" y="7816273"/>
            <a:ext cx="1371600" cy="81249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60" name="Google Shape;231;p29">
            <a:extLst>
              <a:ext uri="{FF2B5EF4-FFF2-40B4-BE49-F238E27FC236}">
                <a16:creationId xmlns:a16="http://schemas.microsoft.com/office/drawing/2014/main" id="{78FBDA25-654A-42B8-8DF1-F0A1327D3BF6}"/>
              </a:ext>
            </a:extLst>
          </p:cNvPr>
          <p:cNvSpPr txBox="1">
            <a:spLocks/>
          </p:cNvSpPr>
          <p:nvPr/>
        </p:nvSpPr>
        <p:spPr>
          <a:xfrm>
            <a:off x="11202940" y="3057526"/>
            <a:ext cx="12992921" cy="1357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Picture that shows a wide view of the space on the floor or inside the shelter or equipment room.</a:t>
            </a:r>
          </a:p>
        </p:txBody>
      </p:sp>
      <p:pic>
        <p:nvPicPr>
          <p:cNvPr id="18" name="Picture 2">
            <a:extLst>
              <a:ext uri="{FF2B5EF4-FFF2-40B4-BE49-F238E27FC236}">
                <a16:creationId xmlns:a16="http://schemas.microsoft.com/office/drawing/2014/main" id="{08024E91-93CE-421E-A070-A2B43A7E6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2940" y="4870384"/>
            <a:ext cx="12101460" cy="840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18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sldNum" idx="12"/>
          </p:nvPr>
        </p:nvSpPr>
        <p:spPr>
          <a:xfrm>
            <a:off x="22973009" y="12558485"/>
            <a:ext cx="340200" cy="324600"/>
          </a:xfrm>
          <a:prstGeom prst="rect">
            <a:avLst/>
          </a:prstGeom>
        </p:spPr>
        <p:txBody>
          <a:bodyPr spcFirstLastPara="1" wrap="square" lIns="50800" tIns="50800" rIns="50800" bIns="50800" anchor="t" anchorCtr="0">
            <a:noAutofit/>
          </a:bodyPr>
          <a:lstStyle/>
          <a:p>
            <a:pPr marL="0" marR="0" lvl="0" indent="0" algn="r" defTabSz="914400" rtl="0" eaLnBrk="1" fontAlgn="auto" latinLnBrk="0" hangingPunct="1">
              <a:lnSpc>
                <a:spcPct val="110000"/>
              </a:lnSpc>
              <a:spcBef>
                <a:spcPts val="0"/>
              </a:spcBef>
              <a:spcAft>
                <a:spcPts val="0"/>
              </a:spcAft>
              <a:buClr>
                <a:srgbClr val="9D98A2"/>
              </a:buClr>
              <a:buSzPts val="1600"/>
              <a:buFont typeface="Helvetica Neue"/>
              <a:buNone/>
              <a:tabLst/>
              <a:defRPr/>
            </a:pPr>
            <a:fld id="{00000000-1234-1234-1234-123412341234}" type="slidenum">
              <a:rPr kumimoji="0" lang="en-US" sz="1600" b="0" i="0" u="none" strike="noStrike" kern="0" cap="none" spc="0" normalizeH="0" baseline="0" noProof="0">
                <a:ln>
                  <a:noFill/>
                </a:ln>
                <a:solidFill>
                  <a:srgbClr val="9D98A2"/>
                </a:solidFill>
                <a:effectLst/>
                <a:uLnTx/>
                <a:uFillTx/>
                <a:latin typeface="Helvetica Neue"/>
                <a:sym typeface="Helvetica Neue"/>
              </a:rPr>
              <a:pPr marL="0" marR="0" lvl="0" indent="0" algn="r" defTabSz="914400" rtl="0" eaLnBrk="1" fontAlgn="auto" latinLnBrk="0" hangingPunct="1">
                <a:lnSpc>
                  <a:spcPct val="110000"/>
                </a:lnSpc>
                <a:spcBef>
                  <a:spcPts val="0"/>
                </a:spcBef>
                <a:spcAft>
                  <a:spcPts val="0"/>
                </a:spcAft>
                <a:buClr>
                  <a:srgbClr val="9D98A2"/>
                </a:buClr>
                <a:buSzPts val="1600"/>
                <a:buFont typeface="Helvetica Neue"/>
                <a:buNone/>
                <a:tabLst/>
                <a:defRPr/>
              </a:pPr>
              <a:t>3</a:t>
            </a:fld>
            <a:endParaRPr kumimoji="0" sz="2400" b="0" i="0" u="none" strike="noStrike" kern="0" cap="none" spc="0" normalizeH="0" baseline="0" noProof="0">
              <a:ln>
                <a:noFill/>
              </a:ln>
              <a:solidFill>
                <a:srgbClr val="000000"/>
              </a:solidFill>
              <a:effectLst/>
              <a:uLnTx/>
              <a:uFillTx/>
              <a:latin typeface="Helvetica Neue Light"/>
              <a:ea typeface="Helvetica Neue Light"/>
              <a:cs typeface="Helvetica Neue Light"/>
              <a:sym typeface="Helvetica Neue Light"/>
            </a:endParaRPr>
          </a:p>
        </p:txBody>
      </p:sp>
      <p:sp>
        <p:nvSpPr>
          <p:cNvPr id="140" name="Google Shape;140;p21"/>
          <p:cNvSpPr txBox="1">
            <a:spLocks noGrp="1"/>
          </p:cNvSpPr>
          <p:nvPr>
            <p:ph type="body" idx="2"/>
          </p:nvPr>
        </p:nvSpPr>
        <p:spPr>
          <a:xfrm>
            <a:off x="13777109" y="5109390"/>
            <a:ext cx="9536100" cy="49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Data Collection Guidelines</a:t>
            </a:r>
            <a:endParaRPr dirty="0"/>
          </a:p>
        </p:txBody>
      </p:sp>
      <p:sp>
        <p:nvSpPr>
          <p:cNvPr id="7" name="Google Shape;140;p21">
            <a:extLst>
              <a:ext uri="{FF2B5EF4-FFF2-40B4-BE49-F238E27FC236}">
                <a16:creationId xmlns:a16="http://schemas.microsoft.com/office/drawing/2014/main" id="{EEF54D78-C037-4AE7-94D9-C4C32100F50C}"/>
              </a:ext>
            </a:extLst>
          </p:cNvPr>
          <p:cNvSpPr txBox="1">
            <a:spLocks/>
          </p:cNvSpPr>
          <p:nvPr/>
        </p:nvSpPr>
        <p:spPr>
          <a:xfrm>
            <a:off x="13777109" y="5890440"/>
            <a:ext cx="9536100" cy="497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1pPr>
            <a:lvl2pPr marL="914400" marR="0" lvl="1"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2pPr>
            <a:lvl3pPr marL="1371600" marR="0" lvl="2"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3pPr>
            <a:lvl4pPr marL="1828800" marR="0" lvl="3"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4pPr>
            <a:lvl5pPr marL="2286000" marR="0" lvl="4"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10000"/>
              </a:lnSpc>
              <a:spcBef>
                <a:spcPts val="0"/>
              </a:spcBef>
              <a:spcAft>
                <a:spcPts val="0"/>
              </a:spcAft>
              <a:buClr>
                <a:srgbClr val="3B3347"/>
              </a:buClr>
              <a:buSzPts val="3600"/>
              <a:buFont typeface="Helvetica Neue"/>
              <a:buNone/>
              <a:tabLst/>
              <a:defRPr/>
            </a:pPr>
            <a:r>
              <a:rPr kumimoji="0" lang="en-US" sz="3600" b="1" i="0" u="none" strike="noStrike" kern="0" cap="none" spc="0" normalizeH="0" baseline="0" noProof="0" dirty="0">
                <a:ln>
                  <a:noFill/>
                </a:ln>
                <a:solidFill>
                  <a:srgbClr val="3B3347"/>
                </a:solidFill>
                <a:effectLst/>
                <a:uLnTx/>
                <a:uFillTx/>
                <a:latin typeface="Helvetica Neue"/>
                <a:sym typeface="Helvetica Neue"/>
              </a:rPr>
              <a:t>Using My Maps: PC+ Smartphone</a:t>
            </a:r>
          </a:p>
        </p:txBody>
      </p:sp>
      <p:sp>
        <p:nvSpPr>
          <p:cNvPr id="8" name="Google Shape;140;p21">
            <a:extLst>
              <a:ext uri="{FF2B5EF4-FFF2-40B4-BE49-F238E27FC236}">
                <a16:creationId xmlns:a16="http://schemas.microsoft.com/office/drawing/2014/main" id="{6836EA55-03B4-4F0F-BF23-F8FB9A10DB5F}"/>
              </a:ext>
            </a:extLst>
          </p:cNvPr>
          <p:cNvSpPr txBox="1">
            <a:spLocks/>
          </p:cNvSpPr>
          <p:nvPr/>
        </p:nvSpPr>
        <p:spPr>
          <a:xfrm>
            <a:off x="13777109" y="7452540"/>
            <a:ext cx="9536100" cy="497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1pPr>
            <a:lvl2pPr marL="914400" marR="0" lvl="1"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2pPr>
            <a:lvl3pPr marL="1371600" marR="0" lvl="2"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3pPr>
            <a:lvl4pPr marL="1828800" marR="0" lvl="3"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4pPr>
            <a:lvl5pPr marL="2286000" marR="0" lvl="4"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10000"/>
              </a:lnSpc>
              <a:spcBef>
                <a:spcPts val="0"/>
              </a:spcBef>
              <a:spcAft>
                <a:spcPts val="0"/>
              </a:spcAft>
              <a:buClr>
                <a:srgbClr val="3B3347"/>
              </a:buClr>
              <a:buSzPts val="3600"/>
              <a:buFont typeface="Helvetica Neue"/>
              <a:buNone/>
              <a:tabLst/>
              <a:defRPr/>
            </a:pPr>
            <a:r>
              <a:rPr kumimoji="0" lang="en-US" sz="36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15" name="Google Shape;140;p21">
            <a:extLst>
              <a:ext uri="{FF2B5EF4-FFF2-40B4-BE49-F238E27FC236}">
                <a16:creationId xmlns:a16="http://schemas.microsoft.com/office/drawing/2014/main" id="{B05A407B-FD10-41AD-BCF6-4BC79F487E31}"/>
              </a:ext>
            </a:extLst>
          </p:cNvPr>
          <p:cNvSpPr txBox="1">
            <a:spLocks/>
          </p:cNvSpPr>
          <p:nvPr/>
        </p:nvSpPr>
        <p:spPr>
          <a:xfrm>
            <a:off x="13777109" y="6671490"/>
            <a:ext cx="9536100" cy="497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1pPr>
            <a:lvl2pPr marL="914400" marR="0" lvl="1"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2pPr>
            <a:lvl3pPr marL="1371600" marR="0" lvl="2"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3pPr>
            <a:lvl4pPr marL="1828800" marR="0" lvl="3"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4pPr>
            <a:lvl5pPr marL="2286000" marR="0" lvl="4"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10000"/>
              </a:lnSpc>
              <a:spcBef>
                <a:spcPts val="0"/>
              </a:spcBef>
              <a:spcAft>
                <a:spcPts val="0"/>
              </a:spcAft>
              <a:buClr>
                <a:srgbClr val="3B3347"/>
              </a:buClr>
              <a:buSzPts val="3600"/>
              <a:buFont typeface="Helvetica Neue"/>
              <a:buNone/>
              <a:tabLst/>
              <a:defRPr/>
            </a:pPr>
            <a:r>
              <a:rPr kumimoji="0" lang="en-US" sz="3600" b="1" i="0" u="none" strike="noStrike" kern="0" cap="none" spc="0" normalizeH="0" baseline="0" noProof="0" dirty="0">
                <a:ln>
                  <a:noFill/>
                </a:ln>
                <a:solidFill>
                  <a:srgbClr val="3B3347"/>
                </a:solidFill>
                <a:effectLst/>
                <a:uLnTx/>
                <a:uFillTx/>
                <a:latin typeface="Helvetica Neue"/>
                <a:sym typeface="Helvetica Neue"/>
              </a:rPr>
              <a:t>Using My Maps: PC Only</a:t>
            </a:r>
          </a:p>
        </p:txBody>
      </p:sp>
      <p:sp>
        <p:nvSpPr>
          <p:cNvPr id="10" name="Google Shape;140;p21">
            <a:extLst>
              <a:ext uri="{FF2B5EF4-FFF2-40B4-BE49-F238E27FC236}">
                <a16:creationId xmlns:a16="http://schemas.microsoft.com/office/drawing/2014/main" id="{57641C5B-4A3A-4461-9CF4-2C0342E07090}"/>
              </a:ext>
            </a:extLst>
          </p:cNvPr>
          <p:cNvSpPr txBox="1">
            <a:spLocks/>
          </p:cNvSpPr>
          <p:nvPr/>
        </p:nvSpPr>
        <p:spPr>
          <a:xfrm>
            <a:off x="13777109" y="8233590"/>
            <a:ext cx="9536100" cy="497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0000"/>
              </a:lnSpc>
              <a:spcBef>
                <a:spcPts val="0"/>
              </a:spcBef>
              <a:spcAft>
                <a:spcPts val="0"/>
              </a:spcAft>
              <a:buClr>
                <a:srgbClr val="3B3347"/>
              </a:buClr>
              <a:buSzPts val="3600"/>
              <a:buFont typeface="Helvetica Neue"/>
              <a:buNone/>
              <a:defRPr sz="3600" b="1" i="0" u="none" strike="noStrike" cap="none">
                <a:solidFill>
                  <a:srgbClr val="3B3347"/>
                </a:solidFill>
                <a:latin typeface="Helvetica Neue"/>
                <a:ea typeface="Helvetica Neue"/>
                <a:cs typeface="Helvetica Neue"/>
                <a:sym typeface="Helvetica Neue"/>
              </a:defRPr>
            </a:lvl1pPr>
            <a:lvl2pPr marL="914400" marR="0" lvl="1"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2pPr>
            <a:lvl3pPr marL="1371600" marR="0" lvl="2"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3pPr>
            <a:lvl4pPr marL="1828800" marR="0" lvl="3"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4pPr>
            <a:lvl5pPr marL="2286000" marR="0" lvl="4" indent="-228600" algn="l" rtl="0">
              <a:lnSpc>
                <a:spcPct val="110000"/>
              </a:lnSpc>
              <a:spcBef>
                <a:spcPts val="0"/>
              </a:spcBef>
              <a:spcAft>
                <a:spcPts val="0"/>
              </a:spcAft>
              <a:buClr>
                <a:srgbClr val="9D98A2"/>
              </a:buClr>
              <a:buSzPts val="3000"/>
              <a:buFont typeface="Helvetica Neue Light"/>
              <a:buNone/>
              <a:defRPr sz="3000" b="0" i="0" u="none" strike="noStrike" cap="none">
                <a:solidFill>
                  <a:srgbClr val="9D98A2"/>
                </a:solidFill>
                <a:latin typeface="Helvetica Neue Light"/>
                <a:ea typeface="Helvetica Neue Light"/>
                <a:cs typeface="Helvetica Neue Light"/>
                <a:sym typeface="Helvetica Neue Light"/>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10000"/>
              </a:lnSpc>
              <a:spcBef>
                <a:spcPts val="0"/>
              </a:spcBef>
              <a:spcAft>
                <a:spcPts val="0"/>
              </a:spcAft>
              <a:buClr>
                <a:srgbClr val="3B3347"/>
              </a:buClr>
              <a:buSzPts val="3600"/>
              <a:buFont typeface="Helvetica Neue"/>
              <a:buNone/>
              <a:tabLst/>
              <a:defRPr/>
            </a:pPr>
            <a:r>
              <a:rPr kumimoji="0" lang="en-US" sz="3600" b="1" i="0" u="none" strike="noStrike" kern="0" cap="none" spc="0" normalizeH="0" baseline="0" noProof="0" dirty="0">
                <a:ln>
                  <a:noFill/>
                </a:ln>
                <a:solidFill>
                  <a:srgbClr val="3B3347"/>
                </a:solidFill>
                <a:effectLst/>
                <a:uLnTx/>
                <a:uFillTx/>
                <a:latin typeface="Helvetica Neue"/>
                <a:sym typeface="Helvetica Neue"/>
              </a:rPr>
              <a:t>Export your data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Photo-Specific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44" name="Rectangle: Rounded Corners 43">
            <a:extLst>
              <a:ext uri="{FF2B5EF4-FFF2-40B4-BE49-F238E27FC236}">
                <a16:creationId xmlns:a16="http://schemas.microsoft.com/office/drawing/2014/main" id="{C6758478-314C-46F0-AD94-53929F07DA31}"/>
              </a:ext>
            </a:extLst>
          </p:cNvPr>
          <p:cNvSpPr/>
          <p:nvPr/>
        </p:nvSpPr>
        <p:spPr>
          <a:xfrm>
            <a:off x="1993900" y="334676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Front Facade</a:t>
            </a:r>
          </a:p>
        </p:txBody>
      </p:sp>
      <p:sp>
        <p:nvSpPr>
          <p:cNvPr id="47" name="Rectangle: Rounded Corners 46">
            <a:extLst>
              <a:ext uri="{FF2B5EF4-FFF2-40B4-BE49-F238E27FC236}">
                <a16:creationId xmlns:a16="http://schemas.microsoft.com/office/drawing/2014/main" id="{5C5F422C-855E-4AA7-B9CD-8C8BF9F8F807}"/>
              </a:ext>
            </a:extLst>
          </p:cNvPr>
          <p:cNvSpPr/>
          <p:nvPr/>
        </p:nvSpPr>
        <p:spPr>
          <a:xfrm>
            <a:off x="1993900" y="446413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 Rooftop</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8" name="Rectangle: Rounded Corners 47">
            <a:extLst>
              <a:ext uri="{FF2B5EF4-FFF2-40B4-BE49-F238E27FC236}">
                <a16:creationId xmlns:a16="http://schemas.microsoft.com/office/drawing/2014/main" id="{5885B4D7-5CD1-4DBA-95F1-09096608AAF7}"/>
              </a:ext>
            </a:extLst>
          </p:cNvPr>
          <p:cNvSpPr/>
          <p:nvPr/>
        </p:nvSpPr>
        <p:spPr>
          <a:xfrm>
            <a:off x="1993900" y="558151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Panoramic</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Rectangle: Rounded Corners 48">
            <a:extLst>
              <a:ext uri="{FF2B5EF4-FFF2-40B4-BE49-F238E27FC236}">
                <a16:creationId xmlns:a16="http://schemas.microsoft.com/office/drawing/2014/main" id="{992DE24E-B282-4594-853C-8D99D6400B85}"/>
              </a:ext>
            </a:extLst>
          </p:cNvPr>
          <p:cNvSpPr/>
          <p:nvPr/>
        </p:nvSpPr>
        <p:spPr>
          <a:xfrm>
            <a:off x="1993900" y="669889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Nearby Obstacles</a:t>
            </a:r>
          </a:p>
        </p:txBody>
      </p:sp>
      <p:sp>
        <p:nvSpPr>
          <p:cNvPr id="50" name="Rectangle: Rounded Corners 49">
            <a:extLst>
              <a:ext uri="{FF2B5EF4-FFF2-40B4-BE49-F238E27FC236}">
                <a16:creationId xmlns:a16="http://schemas.microsoft.com/office/drawing/2014/main" id="{19289082-6EEB-4E18-85FD-6C25DFFF27E1}"/>
              </a:ext>
            </a:extLst>
          </p:cNvPr>
          <p:cNvSpPr/>
          <p:nvPr/>
        </p:nvSpPr>
        <p:spPr>
          <a:xfrm>
            <a:off x="1993900" y="7816273"/>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Floor /Equipment Room / Shelter space</a:t>
            </a:r>
          </a:p>
        </p:txBody>
      </p:sp>
      <p:sp>
        <p:nvSpPr>
          <p:cNvPr id="51" name="Rectangle: Rounded Corners 50">
            <a:extLst>
              <a:ext uri="{FF2B5EF4-FFF2-40B4-BE49-F238E27FC236}">
                <a16:creationId xmlns:a16="http://schemas.microsoft.com/office/drawing/2014/main" id="{F2B4DD49-DF8D-42E4-B4C3-2D65C5F22A79}"/>
              </a:ext>
            </a:extLst>
          </p:cNvPr>
          <p:cNvSpPr/>
          <p:nvPr/>
        </p:nvSpPr>
        <p:spPr>
          <a:xfrm>
            <a:off x="1993900" y="8827901"/>
            <a:ext cx="7708080" cy="812490"/>
          </a:xfrm>
          <a:prstGeom prst="roundRect">
            <a:avLst>
              <a:gd name="adj" fmla="val 118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DCDCDC"/>
                </a:solidFill>
                <a:effectLst/>
                <a:uLnTx/>
                <a:uFillTx/>
                <a:latin typeface="Arial"/>
                <a:ea typeface="+mn-ea"/>
                <a:cs typeface="+mn-cs"/>
                <a:sym typeface="Arial"/>
              </a:rPr>
              <a:t>Tower Foundations</a:t>
            </a:r>
            <a:endParaRPr kumimoji="0" lang="en-US" sz="28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52" name="Rectangle: Rounded Corners 51">
            <a:extLst>
              <a:ext uri="{FF2B5EF4-FFF2-40B4-BE49-F238E27FC236}">
                <a16:creationId xmlns:a16="http://schemas.microsoft.com/office/drawing/2014/main" id="{AA2CC086-9D92-47FD-B65C-5D5C49546C33}"/>
              </a:ext>
            </a:extLst>
          </p:cNvPr>
          <p:cNvSpPr/>
          <p:nvPr/>
        </p:nvSpPr>
        <p:spPr>
          <a:xfrm>
            <a:off x="1993900" y="994527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Rack / </a:t>
            </a:r>
            <a:r>
              <a:rPr kumimoji="0" lang="en-US" sz="2800" b="1" i="0" u="none" strike="noStrike" kern="0" cap="none" spc="0" normalizeH="0" baseline="0" noProof="0">
                <a:ln>
                  <a:noFill/>
                </a:ln>
                <a:solidFill>
                  <a:srgbClr val="FFFFFF"/>
                </a:solidFill>
                <a:effectLst/>
                <a:uLnTx/>
                <a:uFillTx/>
                <a:latin typeface="Arial"/>
                <a:ea typeface="+mn-ea"/>
                <a:cs typeface="+mn-cs"/>
                <a:sym typeface="Arial"/>
              </a:rPr>
              <a:t>Cabinet Space</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3" name="Rectangle: Rounded Corners 52">
            <a:extLst>
              <a:ext uri="{FF2B5EF4-FFF2-40B4-BE49-F238E27FC236}">
                <a16:creationId xmlns:a16="http://schemas.microsoft.com/office/drawing/2014/main" id="{CCF35BFF-2E0C-41BD-81B4-753A92115DA6}"/>
              </a:ext>
            </a:extLst>
          </p:cNvPr>
          <p:cNvSpPr/>
          <p:nvPr/>
        </p:nvSpPr>
        <p:spPr>
          <a:xfrm>
            <a:off x="1993900" y="1106265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Cabling Infra &amp; Wall Openings</a:t>
            </a:r>
          </a:p>
        </p:txBody>
      </p:sp>
      <p:sp>
        <p:nvSpPr>
          <p:cNvPr id="55" name="Rectangle: Rounded Corners 54">
            <a:extLst>
              <a:ext uri="{FF2B5EF4-FFF2-40B4-BE49-F238E27FC236}">
                <a16:creationId xmlns:a16="http://schemas.microsoft.com/office/drawing/2014/main" id="{F9C5A250-24A5-4C17-9A6C-9E0AF0AA230A}"/>
              </a:ext>
            </a:extLst>
          </p:cNvPr>
          <p:cNvSpPr/>
          <p:nvPr/>
        </p:nvSpPr>
        <p:spPr>
          <a:xfrm>
            <a:off x="1993900" y="1218003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Backhaul Equipment</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Pentágono 3">
            <a:extLst>
              <a:ext uri="{FF2B5EF4-FFF2-40B4-BE49-F238E27FC236}">
                <a16:creationId xmlns:a16="http://schemas.microsoft.com/office/drawing/2014/main" id="{C033CC9B-C3CC-42F9-8CCB-489D9673C5F2}"/>
              </a:ext>
            </a:extLst>
          </p:cNvPr>
          <p:cNvSpPr/>
          <p:nvPr/>
        </p:nvSpPr>
        <p:spPr>
          <a:xfrm>
            <a:off x="393700" y="8827901"/>
            <a:ext cx="1371600" cy="81249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DCDCDC"/>
              </a:solidFill>
              <a:effectLst/>
              <a:uLnTx/>
              <a:uFillTx/>
              <a:latin typeface="Arial"/>
              <a:ea typeface="+mn-ea"/>
              <a:cs typeface="+mn-cs"/>
              <a:sym typeface="Arial"/>
            </a:endParaRPr>
          </a:p>
        </p:txBody>
      </p:sp>
      <p:pic>
        <p:nvPicPr>
          <p:cNvPr id="16" name="Picture 2">
            <a:extLst>
              <a:ext uri="{FF2B5EF4-FFF2-40B4-BE49-F238E27FC236}">
                <a16:creationId xmlns:a16="http://schemas.microsoft.com/office/drawing/2014/main" id="{1F8B0073-E358-46A0-879B-9447D32AD8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3" t="4885" r="48041" b="23238"/>
          <a:stretch/>
        </p:blipFill>
        <p:spPr bwMode="auto">
          <a:xfrm>
            <a:off x="11325265" y="5138828"/>
            <a:ext cx="11856809" cy="7872222"/>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231;p29">
            <a:extLst>
              <a:ext uri="{FF2B5EF4-FFF2-40B4-BE49-F238E27FC236}">
                <a16:creationId xmlns:a16="http://schemas.microsoft.com/office/drawing/2014/main" id="{E3603B1F-1343-4660-A630-3C712D08CD8A}"/>
              </a:ext>
            </a:extLst>
          </p:cNvPr>
          <p:cNvSpPr txBox="1">
            <a:spLocks/>
          </p:cNvSpPr>
          <p:nvPr/>
        </p:nvSpPr>
        <p:spPr>
          <a:xfrm>
            <a:off x="11202940" y="2543176"/>
            <a:ext cx="12992921" cy="1357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Image that shows the conditions of the tower foundations and other parts of the structure.</a:t>
            </a:r>
          </a:p>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Look for structural issues such as rust or broken sections.</a:t>
            </a:r>
          </a:p>
        </p:txBody>
      </p:sp>
    </p:spTree>
    <p:extLst>
      <p:ext uri="{BB962C8B-B14F-4D97-AF65-F5344CB8AC3E}">
        <p14:creationId xmlns:p14="http://schemas.microsoft.com/office/powerpoint/2010/main" val="3870736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Photo-Specific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44" name="Rectangle: Rounded Corners 43">
            <a:extLst>
              <a:ext uri="{FF2B5EF4-FFF2-40B4-BE49-F238E27FC236}">
                <a16:creationId xmlns:a16="http://schemas.microsoft.com/office/drawing/2014/main" id="{C6758478-314C-46F0-AD94-53929F07DA31}"/>
              </a:ext>
            </a:extLst>
          </p:cNvPr>
          <p:cNvSpPr/>
          <p:nvPr/>
        </p:nvSpPr>
        <p:spPr>
          <a:xfrm>
            <a:off x="1993900" y="334676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Front Facade</a:t>
            </a:r>
          </a:p>
        </p:txBody>
      </p:sp>
      <p:sp>
        <p:nvSpPr>
          <p:cNvPr id="47" name="Rectangle: Rounded Corners 46">
            <a:extLst>
              <a:ext uri="{FF2B5EF4-FFF2-40B4-BE49-F238E27FC236}">
                <a16:creationId xmlns:a16="http://schemas.microsoft.com/office/drawing/2014/main" id="{5C5F422C-855E-4AA7-B9CD-8C8BF9F8F807}"/>
              </a:ext>
            </a:extLst>
          </p:cNvPr>
          <p:cNvSpPr/>
          <p:nvPr/>
        </p:nvSpPr>
        <p:spPr>
          <a:xfrm>
            <a:off x="1993900" y="446413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 Rooftop</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8" name="Rectangle: Rounded Corners 47">
            <a:extLst>
              <a:ext uri="{FF2B5EF4-FFF2-40B4-BE49-F238E27FC236}">
                <a16:creationId xmlns:a16="http://schemas.microsoft.com/office/drawing/2014/main" id="{5885B4D7-5CD1-4DBA-95F1-09096608AAF7}"/>
              </a:ext>
            </a:extLst>
          </p:cNvPr>
          <p:cNvSpPr/>
          <p:nvPr/>
        </p:nvSpPr>
        <p:spPr>
          <a:xfrm>
            <a:off x="1993900" y="558151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Panoramic</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Rectangle: Rounded Corners 48">
            <a:extLst>
              <a:ext uri="{FF2B5EF4-FFF2-40B4-BE49-F238E27FC236}">
                <a16:creationId xmlns:a16="http://schemas.microsoft.com/office/drawing/2014/main" id="{992DE24E-B282-4594-853C-8D99D6400B85}"/>
              </a:ext>
            </a:extLst>
          </p:cNvPr>
          <p:cNvSpPr/>
          <p:nvPr/>
        </p:nvSpPr>
        <p:spPr>
          <a:xfrm>
            <a:off x="1993900" y="669889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Nearby Obstacles</a:t>
            </a:r>
          </a:p>
        </p:txBody>
      </p:sp>
      <p:sp>
        <p:nvSpPr>
          <p:cNvPr id="50" name="Rectangle: Rounded Corners 49">
            <a:extLst>
              <a:ext uri="{FF2B5EF4-FFF2-40B4-BE49-F238E27FC236}">
                <a16:creationId xmlns:a16="http://schemas.microsoft.com/office/drawing/2014/main" id="{19289082-6EEB-4E18-85FD-6C25DFFF27E1}"/>
              </a:ext>
            </a:extLst>
          </p:cNvPr>
          <p:cNvSpPr/>
          <p:nvPr/>
        </p:nvSpPr>
        <p:spPr>
          <a:xfrm>
            <a:off x="1993900" y="7816273"/>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Floor /Equipment Room / Shelter space</a:t>
            </a:r>
          </a:p>
        </p:txBody>
      </p:sp>
      <p:sp>
        <p:nvSpPr>
          <p:cNvPr id="51" name="Rectangle: Rounded Corners 50">
            <a:extLst>
              <a:ext uri="{FF2B5EF4-FFF2-40B4-BE49-F238E27FC236}">
                <a16:creationId xmlns:a16="http://schemas.microsoft.com/office/drawing/2014/main" id="{F2B4DD49-DF8D-42E4-B4C3-2D65C5F22A79}"/>
              </a:ext>
            </a:extLst>
          </p:cNvPr>
          <p:cNvSpPr/>
          <p:nvPr/>
        </p:nvSpPr>
        <p:spPr>
          <a:xfrm>
            <a:off x="1993900" y="882790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Foundations</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2" name="Rectangle: Rounded Corners 51">
            <a:extLst>
              <a:ext uri="{FF2B5EF4-FFF2-40B4-BE49-F238E27FC236}">
                <a16:creationId xmlns:a16="http://schemas.microsoft.com/office/drawing/2014/main" id="{AA2CC086-9D92-47FD-B65C-5D5C49546C33}"/>
              </a:ext>
            </a:extLst>
          </p:cNvPr>
          <p:cNvSpPr/>
          <p:nvPr/>
        </p:nvSpPr>
        <p:spPr>
          <a:xfrm>
            <a:off x="1993900" y="9945279"/>
            <a:ext cx="7708080" cy="812490"/>
          </a:xfrm>
          <a:prstGeom prst="roundRect">
            <a:avLst>
              <a:gd name="adj" fmla="val 118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Arial"/>
                <a:ea typeface="+mn-ea"/>
                <a:cs typeface="+mn-cs"/>
                <a:sym typeface="Arial"/>
              </a:rPr>
              <a:t>Rack </a:t>
            </a:r>
            <a:r>
              <a:rPr kumimoji="0" lang="en-US" sz="2800" b="1" i="0" u="none" strike="noStrike" kern="0" cap="none" spc="0" normalizeH="0" baseline="0" noProof="0">
                <a:ln>
                  <a:noFill/>
                </a:ln>
                <a:solidFill>
                  <a:srgbClr val="DCDCDC"/>
                </a:solidFill>
                <a:effectLst/>
                <a:uLnTx/>
                <a:uFillTx/>
                <a:latin typeface="Arial"/>
                <a:ea typeface="+mn-ea"/>
                <a:cs typeface="+mn-cs"/>
                <a:sym typeface="Arial"/>
              </a:rPr>
              <a:t>/ Cabinet Space</a:t>
            </a:r>
            <a:endParaRPr kumimoji="0" lang="en-US" sz="28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53" name="Rectangle: Rounded Corners 52">
            <a:extLst>
              <a:ext uri="{FF2B5EF4-FFF2-40B4-BE49-F238E27FC236}">
                <a16:creationId xmlns:a16="http://schemas.microsoft.com/office/drawing/2014/main" id="{CCF35BFF-2E0C-41BD-81B4-753A92115DA6}"/>
              </a:ext>
            </a:extLst>
          </p:cNvPr>
          <p:cNvSpPr/>
          <p:nvPr/>
        </p:nvSpPr>
        <p:spPr>
          <a:xfrm>
            <a:off x="1993900" y="1106265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Cabling Infra &amp; Wall Openings</a:t>
            </a:r>
          </a:p>
        </p:txBody>
      </p:sp>
      <p:sp>
        <p:nvSpPr>
          <p:cNvPr id="55" name="Rectangle: Rounded Corners 54">
            <a:extLst>
              <a:ext uri="{FF2B5EF4-FFF2-40B4-BE49-F238E27FC236}">
                <a16:creationId xmlns:a16="http://schemas.microsoft.com/office/drawing/2014/main" id="{F9C5A250-24A5-4C17-9A6C-9E0AF0AA230A}"/>
              </a:ext>
            </a:extLst>
          </p:cNvPr>
          <p:cNvSpPr/>
          <p:nvPr/>
        </p:nvSpPr>
        <p:spPr>
          <a:xfrm>
            <a:off x="1993900" y="1218003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Backhaul Equipment</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Pentágono 3">
            <a:extLst>
              <a:ext uri="{FF2B5EF4-FFF2-40B4-BE49-F238E27FC236}">
                <a16:creationId xmlns:a16="http://schemas.microsoft.com/office/drawing/2014/main" id="{C033CC9B-C3CC-42F9-8CCB-489D9673C5F2}"/>
              </a:ext>
            </a:extLst>
          </p:cNvPr>
          <p:cNvSpPr/>
          <p:nvPr/>
        </p:nvSpPr>
        <p:spPr>
          <a:xfrm>
            <a:off x="393700" y="9945279"/>
            <a:ext cx="1371600" cy="81249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60" name="Google Shape;231;p29">
            <a:extLst>
              <a:ext uri="{FF2B5EF4-FFF2-40B4-BE49-F238E27FC236}">
                <a16:creationId xmlns:a16="http://schemas.microsoft.com/office/drawing/2014/main" id="{78FBDA25-654A-42B8-8DF1-F0A1327D3BF6}"/>
              </a:ext>
            </a:extLst>
          </p:cNvPr>
          <p:cNvSpPr txBox="1">
            <a:spLocks/>
          </p:cNvSpPr>
          <p:nvPr/>
        </p:nvSpPr>
        <p:spPr>
          <a:xfrm>
            <a:off x="11202940" y="3057526"/>
            <a:ext cx="12992921" cy="1357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Front picture that shows the space available on the existing cabinet or rack (if it applies) to install new equipment.</a:t>
            </a:r>
          </a:p>
        </p:txBody>
      </p:sp>
      <p:pic>
        <p:nvPicPr>
          <p:cNvPr id="17" name="Picture 2">
            <a:extLst>
              <a:ext uri="{FF2B5EF4-FFF2-40B4-BE49-F238E27FC236}">
                <a16:creationId xmlns:a16="http://schemas.microsoft.com/office/drawing/2014/main" id="{44FF2C64-B37D-4990-893A-DE68456444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09" b="9199"/>
          <a:stretch/>
        </p:blipFill>
        <p:spPr bwMode="auto">
          <a:xfrm>
            <a:off x="17484261" y="5132681"/>
            <a:ext cx="4735038" cy="78598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5CDDEE62-B3E1-4C54-A648-80757AFDD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14123" y="5138828"/>
            <a:ext cx="4068195" cy="78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573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Photo-Specific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44" name="Rectangle: Rounded Corners 43">
            <a:extLst>
              <a:ext uri="{FF2B5EF4-FFF2-40B4-BE49-F238E27FC236}">
                <a16:creationId xmlns:a16="http://schemas.microsoft.com/office/drawing/2014/main" id="{C6758478-314C-46F0-AD94-53929F07DA31}"/>
              </a:ext>
            </a:extLst>
          </p:cNvPr>
          <p:cNvSpPr/>
          <p:nvPr/>
        </p:nvSpPr>
        <p:spPr>
          <a:xfrm>
            <a:off x="1993900" y="334676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Front Facade</a:t>
            </a:r>
          </a:p>
        </p:txBody>
      </p:sp>
      <p:sp>
        <p:nvSpPr>
          <p:cNvPr id="47" name="Rectangle: Rounded Corners 46">
            <a:extLst>
              <a:ext uri="{FF2B5EF4-FFF2-40B4-BE49-F238E27FC236}">
                <a16:creationId xmlns:a16="http://schemas.microsoft.com/office/drawing/2014/main" id="{5C5F422C-855E-4AA7-B9CD-8C8BF9F8F807}"/>
              </a:ext>
            </a:extLst>
          </p:cNvPr>
          <p:cNvSpPr/>
          <p:nvPr/>
        </p:nvSpPr>
        <p:spPr>
          <a:xfrm>
            <a:off x="1993900" y="446413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 Rooftop</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8" name="Rectangle: Rounded Corners 47">
            <a:extLst>
              <a:ext uri="{FF2B5EF4-FFF2-40B4-BE49-F238E27FC236}">
                <a16:creationId xmlns:a16="http://schemas.microsoft.com/office/drawing/2014/main" id="{5885B4D7-5CD1-4DBA-95F1-09096608AAF7}"/>
              </a:ext>
            </a:extLst>
          </p:cNvPr>
          <p:cNvSpPr/>
          <p:nvPr/>
        </p:nvSpPr>
        <p:spPr>
          <a:xfrm>
            <a:off x="1993900" y="558151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Panoramic</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Rectangle: Rounded Corners 48">
            <a:extLst>
              <a:ext uri="{FF2B5EF4-FFF2-40B4-BE49-F238E27FC236}">
                <a16:creationId xmlns:a16="http://schemas.microsoft.com/office/drawing/2014/main" id="{992DE24E-B282-4594-853C-8D99D6400B85}"/>
              </a:ext>
            </a:extLst>
          </p:cNvPr>
          <p:cNvSpPr/>
          <p:nvPr/>
        </p:nvSpPr>
        <p:spPr>
          <a:xfrm>
            <a:off x="1993900" y="669889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Nearby Obstacles</a:t>
            </a:r>
          </a:p>
        </p:txBody>
      </p:sp>
      <p:sp>
        <p:nvSpPr>
          <p:cNvPr id="50" name="Rectangle: Rounded Corners 49">
            <a:extLst>
              <a:ext uri="{FF2B5EF4-FFF2-40B4-BE49-F238E27FC236}">
                <a16:creationId xmlns:a16="http://schemas.microsoft.com/office/drawing/2014/main" id="{19289082-6EEB-4E18-85FD-6C25DFFF27E1}"/>
              </a:ext>
            </a:extLst>
          </p:cNvPr>
          <p:cNvSpPr/>
          <p:nvPr/>
        </p:nvSpPr>
        <p:spPr>
          <a:xfrm>
            <a:off x="1993900" y="7816273"/>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Floor /Equipment Room / Shelter space</a:t>
            </a:r>
          </a:p>
        </p:txBody>
      </p:sp>
      <p:sp>
        <p:nvSpPr>
          <p:cNvPr id="51" name="Rectangle: Rounded Corners 50">
            <a:extLst>
              <a:ext uri="{FF2B5EF4-FFF2-40B4-BE49-F238E27FC236}">
                <a16:creationId xmlns:a16="http://schemas.microsoft.com/office/drawing/2014/main" id="{F2B4DD49-DF8D-42E4-B4C3-2D65C5F22A79}"/>
              </a:ext>
            </a:extLst>
          </p:cNvPr>
          <p:cNvSpPr/>
          <p:nvPr/>
        </p:nvSpPr>
        <p:spPr>
          <a:xfrm>
            <a:off x="1993900" y="882790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Foundations</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2" name="Rectangle: Rounded Corners 51">
            <a:extLst>
              <a:ext uri="{FF2B5EF4-FFF2-40B4-BE49-F238E27FC236}">
                <a16:creationId xmlns:a16="http://schemas.microsoft.com/office/drawing/2014/main" id="{AA2CC086-9D92-47FD-B65C-5D5C49546C33}"/>
              </a:ext>
            </a:extLst>
          </p:cNvPr>
          <p:cNvSpPr/>
          <p:nvPr/>
        </p:nvSpPr>
        <p:spPr>
          <a:xfrm>
            <a:off x="1993900" y="994527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Rack / Cabinet Space</a:t>
            </a:r>
          </a:p>
        </p:txBody>
      </p:sp>
      <p:sp>
        <p:nvSpPr>
          <p:cNvPr id="53" name="Rectangle: Rounded Corners 52">
            <a:extLst>
              <a:ext uri="{FF2B5EF4-FFF2-40B4-BE49-F238E27FC236}">
                <a16:creationId xmlns:a16="http://schemas.microsoft.com/office/drawing/2014/main" id="{CCF35BFF-2E0C-41BD-81B4-753A92115DA6}"/>
              </a:ext>
            </a:extLst>
          </p:cNvPr>
          <p:cNvSpPr/>
          <p:nvPr/>
        </p:nvSpPr>
        <p:spPr>
          <a:xfrm>
            <a:off x="1993900" y="11062657"/>
            <a:ext cx="7708080" cy="812490"/>
          </a:xfrm>
          <a:prstGeom prst="roundRect">
            <a:avLst>
              <a:gd name="adj" fmla="val 118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Arial"/>
                <a:ea typeface="+mn-ea"/>
                <a:cs typeface="+mn-cs"/>
                <a:sym typeface="Arial"/>
              </a:rPr>
              <a:t>Cabling Infra &amp; Wall Openings</a:t>
            </a:r>
          </a:p>
        </p:txBody>
      </p:sp>
      <p:sp>
        <p:nvSpPr>
          <p:cNvPr id="55" name="Rectangle: Rounded Corners 54">
            <a:extLst>
              <a:ext uri="{FF2B5EF4-FFF2-40B4-BE49-F238E27FC236}">
                <a16:creationId xmlns:a16="http://schemas.microsoft.com/office/drawing/2014/main" id="{F9C5A250-24A5-4C17-9A6C-9E0AF0AA230A}"/>
              </a:ext>
            </a:extLst>
          </p:cNvPr>
          <p:cNvSpPr/>
          <p:nvPr/>
        </p:nvSpPr>
        <p:spPr>
          <a:xfrm>
            <a:off x="1993900" y="1218003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Backhaul Equipment</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Pentágono 3">
            <a:extLst>
              <a:ext uri="{FF2B5EF4-FFF2-40B4-BE49-F238E27FC236}">
                <a16:creationId xmlns:a16="http://schemas.microsoft.com/office/drawing/2014/main" id="{C033CC9B-C3CC-42F9-8CCB-489D9673C5F2}"/>
              </a:ext>
            </a:extLst>
          </p:cNvPr>
          <p:cNvSpPr/>
          <p:nvPr/>
        </p:nvSpPr>
        <p:spPr>
          <a:xfrm>
            <a:off x="393700" y="11062657"/>
            <a:ext cx="1371600" cy="81249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60" name="Google Shape;231;p29">
            <a:extLst>
              <a:ext uri="{FF2B5EF4-FFF2-40B4-BE49-F238E27FC236}">
                <a16:creationId xmlns:a16="http://schemas.microsoft.com/office/drawing/2014/main" id="{78FBDA25-654A-42B8-8DF1-F0A1327D3BF6}"/>
              </a:ext>
            </a:extLst>
          </p:cNvPr>
          <p:cNvSpPr txBox="1">
            <a:spLocks/>
          </p:cNvSpPr>
          <p:nvPr/>
        </p:nvSpPr>
        <p:spPr>
          <a:xfrm>
            <a:off x="11202940" y="3057526"/>
            <a:ext cx="12992921" cy="1357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Pictures of existing cabling infrastructure including trays, ladders, cables and wall openings.</a:t>
            </a:r>
          </a:p>
        </p:txBody>
      </p:sp>
      <p:pic>
        <p:nvPicPr>
          <p:cNvPr id="19" name="Picture 2">
            <a:extLst>
              <a:ext uri="{FF2B5EF4-FFF2-40B4-BE49-F238E27FC236}">
                <a16:creationId xmlns:a16="http://schemas.microsoft.com/office/drawing/2014/main" id="{12BAE83E-6B49-4238-81C8-0F4C570852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1" t="15508" r="40322" b="21145"/>
          <a:stretch/>
        </p:blipFill>
        <p:spPr bwMode="auto">
          <a:xfrm>
            <a:off x="11202948" y="6793018"/>
            <a:ext cx="6173740" cy="3852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9C86DD77-5A92-4756-AB05-1BEB56CEE9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79" t="1576" r="2553" b="8863"/>
          <a:stretch/>
        </p:blipFill>
        <p:spPr bwMode="auto">
          <a:xfrm>
            <a:off x="17671224" y="4870384"/>
            <a:ext cx="5633176" cy="840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298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Photo-Specific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Photo Report Guidelines</a:t>
            </a:r>
          </a:p>
        </p:txBody>
      </p:sp>
      <p:sp>
        <p:nvSpPr>
          <p:cNvPr id="44" name="Rectangle: Rounded Corners 43">
            <a:extLst>
              <a:ext uri="{FF2B5EF4-FFF2-40B4-BE49-F238E27FC236}">
                <a16:creationId xmlns:a16="http://schemas.microsoft.com/office/drawing/2014/main" id="{C6758478-314C-46F0-AD94-53929F07DA31}"/>
              </a:ext>
            </a:extLst>
          </p:cNvPr>
          <p:cNvSpPr/>
          <p:nvPr/>
        </p:nvSpPr>
        <p:spPr>
          <a:xfrm>
            <a:off x="1993900" y="334676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Front Facade</a:t>
            </a:r>
          </a:p>
        </p:txBody>
      </p:sp>
      <p:sp>
        <p:nvSpPr>
          <p:cNvPr id="47" name="Rectangle: Rounded Corners 46">
            <a:extLst>
              <a:ext uri="{FF2B5EF4-FFF2-40B4-BE49-F238E27FC236}">
                <a16:creationId xmlns:a16="http://schemas.microsoft.com/office/drawing/2014/main" id="{5C5F422C-855E-4AA7-B9CD-8C8BF9F8F807}"/>
              </a:ext>
            </a:extLst>
          </p:cNvPr>
          <p:cNvSpPr/>
          <p:nvPr/>
        </p:nvSpPr>
        <p:spPr>
          <a:xfrm>
            <a:off x="1993900" y="446413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 Rooftop</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8" name="Rectangle: Rounded Corners 47">
            <a:extLst>
              <a:ext uri="{FF2B5EF4-FFF2-40B4-BE49-F238E27FC236}">
                <a16:creationId xmlns:a16="http://schemas.microsoft.com/office/drawing/2014/main" id="{5885B4D7-5CD1-4DBA-95F1-09096608AAF7}"/>
              </a:ext>
            </a:extLst>
          </p:cNvPr>
          <p:cNvSpPr/>
          <p:nvPr/>
        </p:nvSpPr>
        <p:spPr>
          <a:xfrm>
            <a:off x="1993900" y="558151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Panoramic</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Rectangle: Rounded Corners 48">
            <a:extLst>
              <a:ext uri="{FF2B5EF4-FFF2-40B4-BE49-F238E27FC236}">
                <a16:creationId xmlns:a16="http://schemas.microsoft.com/office/drawing/2014/main" id="{992DE24E-B282-4594-853C-8D99D6400B85}"/>
              </a:ext>
            </a:extLst>
          </p:cNvPr>
          <p:cNvSpPr/>
          <p:nvPr/>
        </p:nvSpPr>
        <p:spPr>
          <a:xfrm>
            <a:off x="1993900" y="6698895"/>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Nearby Obstacles</a:t>
            </a:r>
          </a:p>
        </p:txBody>
      </p:sp>
      <p:sp>
        <p:nvSpPr>
          <p:cNvPr id="50" name="Rectangle: Rounded Corners 49">
            <a:extLst>
              <a:ext uri="{FF2B5EF4-FFF2-40B4-BE49-F238E27FC236}">
                <a16:creationId xmlns:a16="http://schemas.microsoft.com/office/drawing/2014/main" id="{19289082-6EEB-4E18-85FD-6C25DFFF27E1}"/>
              </a:ext>
            </a:extLst>
          </p:cNvPr>
          <p:cNvSpPr/>
          <p:nvPr/>
        </p:nvSpPr>
        <p:spPr>
          <a:xfrm>
            <a:off x="1993900" y="7816273"/>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Floor /Equipment Room / Shelter space</a:t>
            </a:r>
          </a:p>
        </p:txBody>
      </p:sp>
      <p:sp>
        <p:nvSpPr>
          <p:cNvPr id="51" name="Rectangle: Rounded Corners 50">
            <a:extLst>
              <a:ext uri="{FF2B5EF4-FFF2-40B4-BE49-F238E27FC236}">
                <a16:creationId xmlns:a16="http://schemas.microsoft.com/office/drawing/2014/main" id="{F2B4DD49-DF8D-42E4-B4C3-2D65C5F22A79}"/>
              </a:ext>
            </a:extLst>
          </p:cNvPr>
          <p:cNvSpPr/>
          <p:nvPr/>
        </p:nvSpPr>
        <p:spPr>
          <a:xfrm>
            <a:off x="1993900" y="8827901"/>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FFFFFF"/>
                </a:solidFill>
                <a:effectLst/>
                <a:uLnTx/>
                <a:uFillTx/>
                <a:latin typeface="Arial"/>
                <a:ea typeface="+mn-ea"/>
                <a:cs typeface="+mn-cs"/>
                <a:sym typeface="Arial"/>
              </a:rPr>
              <a:t>Tower Foundations</a:t>
            </a:r>
            <a:endParaRPr kumimoji="0" lang="en-US" sz="28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2" name="Rectangle: Rounded Corners 51">
            <a:extLst>
              <a:ext uri="{FF2B5EF4-FFF2-40B4-BE49-F238E27FC236}">
                <a16:creationId xmlns:a16="http://schemas.microsoft.com/office/drawing/2014/main" id="{AA2CC086-9D92-47FD-B65C-5D5C49546C33}"/>
              </a:ext>
            </a:extLst>
          </p:cNvPr>
          <p:cNvSpPr/>
          <p:nvPr/>
        </p:nvSpPr>
        <p:spPr>
          <a:xfrm>
            <a:off x="1993900" y="9945279"/>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Rack / Cabinet Space</a:t>
            </a:r>
          </a:p>
        </p:txBody>
      </p:sp>
      <p:sp>
        <p:nvSpPr>
          <p:cNvPr id="53" name="Rectangle: Rounded Corners 52">
            <a:extLst>
              <a:ext uri="{FF2B5EF4-FFF2-40B4-BE49-F238E27FC236}">
                <a16:creationId xmlns:a16="http://schemas.microsoft.com/office/drawing/2014/main" id="{CCF35BFF-2E0C-41BD-81B4-753A92115DA6}"/>
              </a:ext>
            </a:extLst>
          </p:cNvPr>
          <p:cNvSpPr/>
          <p:nvPr/>
        </p:nvSpPr>
        <p:spPr>
          <a:xfrm>
            <a:off x="1993900" y="11062657"/>
            <a:ext cx="7708080" cy="812490"/>
          </a:xfrm>
          <a:prstGeom prst="roundRect">
            <a:avLst>
              <a:gd name="adj" fmla="val 11811"/>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Arial"/>
                <a:ea typeface="+mn-ea"/>
                <a:cs typeface="+mn-cs"/>
                <a:sym typeface="Arial"/>
              </a:rPr>
              <a:t>Cabling Infra &amp; Wall Openings</a:t>
            </a:r>
          </a:p>
        </p:txBody>
      </p:sp>
      <p:sp>
        <p:nvSpPr>
          <p:cNvPr id="55" name="Rectangle: Rounded Corners 54">
            <a:extLst>
              <a:ext uri="{FF2B5EF4-FFF2-40B4-BE49-F238E27FC236}">
                <a16:creationId xmlns:a16="http://schemas.microsoft.com/office/drawing/2014/main" id="{F9C5A250-24A5-4C17-9A6C-9E0AF0AA230A}"/>
              </a:ext>
            </a:extLst>
          </p:cNvPr>
          <p:cNvSpPr/>
          <p:nvPr/>
        </p:nvSpPr>
        <p:spPr>
          <a:xfrm>
            <a:off x="1993900" y="12180035"/>
            <a:ext cx="7708080" cy="812490"/>
          </a:xfrm>
          <a:prstGeom prst="roundRect">
            <a:avLst>
              <a:gd name="adj" fmla="val 118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DCDCDC"/>
                </a:solidFill>
                <a:effectLst/>
                <a:uLnTx/>
                <a:uFillTx/>
                <a:latin typeface="Arial"/>
                <a:ea typeface="+mn-ea"/>
                <a:cs typeface="+mn-cs"/>
                <a:sym typeface="Arial"/>
              </a:rPr>
              <a:t>Backhaul Equipment</a:t>
            </a:r>
            <a:endParaRPr kumimoji="0" lang="en-US" sz="28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56" name="Pentágono 3">
            <a:extLst>
              <a:ext uri="{FF2B5EF4-FFF2-40B4-BE49-F238E27FC236}">
                <a16:creationId xmlns:a16="http://schemas.microsoft.com/office/drawing/2014/main" id="{C033CC9B-C3CC-42F9-8CCB-489D9673C5F2}"/>
              </a:ext>
            </a:extLst>
          </p:cNvPr>
          <p:cNvSpPr/>
          <p:nvPr/>
        </p:nvSpPr>
        <p:spPr>
          <a:xfrm>
            <a:off x="393700" y="12180035"/>
            <a:ext cx="1371600" cy="81249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DCDCDC"/>
              </a:solidFill>
              <a:effectLst/>
              <a:uLnTx/>
              <a:uFillTx/>
              <a:latin typeface="Arial"/>
              <a:ea typeface="+mn-ea"/>
              <a:cs typeface="+mn-cs"/>
              <a:sym typeface="Arial"/>
            </a:endParaRPr>
          </a:p>
        </p:txBody>
      </p:sp>
      <p:sp>
        <p:nvSpPr>
          <p:cNvPr id="60" name="Google Shape;231;p29">
            <a:extLst>
              <a:ext uri="{FF2B5EF4-FFF2-40B4-BE49-F238E27FC236}">
                <a16:creationId xmlns:a16="http://schemas.microsoft.com/office/drawing/2014/main" id="{78FBDA25-654A-42B8-8DF1-F0A1327D3BF6}"/>
              </a:ext>
            </a:extLst>
          </p:cNvPr>
          <p:cNvSpPr txBox="1">
            <a:spLocks/>
          </p:cNvSpPr>
          <p:nvPr/>
        </p:nvSpPr>
        <p:spPr>
          <a:xfrm>
            <a:off x="11202940" y="3602734"/>
            <a:ext cx="12992921" cy="8124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15000"/>
              </a:lnSpc>
              <a:spcBef>
                <a:spcPts val="12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444950"/>
                </a:solidFill>
                <a:effectLst/>
                <a:uLnTx/>
                <a:uFillTx/>
                <a:latin typeface="Helvetica Neue" panose="020B0604020202020204" charset="0"/>
                <a:sym typeface="Helvetica Neue Light"/>
              </a:rPr>
              <a:t>Front picture of existing backhaul equipment (If applicable).</a:t>
            </a:r>
          </a:p>
        </p:txBody>
      </p:sp>
      <p:pic>
        <p:nvPicPr>
          <p:cNvPr id="17" name="Picture 2">
            <a:extLst>
              <a:ext uri="{FF2B5EF4-FFF2-40B4-BE49-F238E27FC236}">
                <a16:creationId xmlns:a16="http://schemas.microsoft.com/office/drawing/2014/main" id="{75F9AAE8-5F55-433E-BCAA-27CD6B098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 t="2537" r="52139" b="13704"/>
          <a:stretch/>
        </p:blipFill>
        <p:spPr bwMode="auto">
          <a:xfrm>
            <a:off x="11759332" y="5527325"/>
            <a:ext cx="10988675" cy="709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705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Export your data</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Map data export – PC</a:t>
            </a:r>
          </a:p>
        </p:txBody>
      </p:sp>
      <p:sp>
        <p:nvSpPr>
          <p:cNvPr id="18" name="Rectángulo 10">
            <a:extLst>
              <a:ext uri="{FF2B5EF4-FFF2-40B4-BE49-F238E27FC236}">
                <a16:creationId xmlns:a16="http://schemas.microsoft.com/office/drawing/2014/main" id="{23F0F120-E29A-427F-A9FD-408590CC8A5D}"/>
              </a:ext>
            </a:extLst>
          </p:cNvPr>
          <p:cNvSpPr/>
          <p:nvPr/>
        </p:nvSpPr>
        <p:spPr>
          <a:xfrm>
            <a:off x="3781397" y="7029658"/>
            <a:ext cx="21795708" cy="2455566"/>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a:t>
            </a:r>
          </a:p>
        </p:txBody>
      </p:sp>
      <p:pic>
        <p:nvPicPr>
          <p:cNvPr id="3" name="Picture 2">
            <a:extLst>
              <a:ext uri="{FF2B5EF4-FFF2-40B4-BE49-F238E27FC236}">
                <a16:creationId xmlns:a16="http://schemas.microsoft.com/office/drawing/2014/main" id="{ED038E4D-DBF8-4AAC-806D-37CABE766564}"/>
              </a:ext>
            </a:extLst>
          </p:cNvPr>
          <p:cNvPicPr>
            <a:picLocks noChangeAspect="1"/>
          </p:cNvPicPr>
          <p:nvPr/>
        </p:nvPicPr>
        <p:blipFill rotWithShape="1">
          <a:blip r:embed="rId3"/>
          <a:srcRect r="19361"/>
          <a:stretch/>
        </p:blipFill>
        <p:spPr>
          <a:xfrm>
            <a:off x="2228244" y="5366934"/>
            <a:ext cx="7810886" cy="4752000"/>
          </a:xfrm>
          <a:prstGeom prst="rect">
            <a:avLst/>
          </a:prstGeom>
        </p:spPr>
      </p:pic>
      <p:grpSp>
        <p:nvGrpSpPr>
          <p:cNvPr id="19" name="Group 18">
            <a:extLst>
              <a:ext uri="{FF2B5EF4-FFF2-40B4-BE49-F238E27FC236}">
                <a16:creationId xmlns:a16="http://schemas.microsoft.com/office/drawing/2014/main" id="{7D5A49FC-88E0-4470-AB6F-6BEA9268228B}"/>
              </a:ext>
            </a:extLst>
          </p:cNvPr>
          <p:cNvGrpSpPr/>
          <p:nvPr/>
        </p:nvGrpSpPr>
        <p:grpSpPr>
          <a:xfrm>
            <a:off x="2228244" y="10118934"/>
            <a:ext cx="7810886" cy="1956534"/>
            <a:chOff x="1179491" y="8497180"/>
            <a:chExt cx="4045394" cy="1956534"/>
          </a:xfrm>
        </p:grpSpPr>
        <p:cxnSp>
          <p:nvCxnSpPr>
            <p:cNvPr id="20" name="Straight Connector 33">
              <a:extLst>
                <a:ext uri="{FF2B5EF4-FFF2-40B4-BE49-F238E27FC236}">
                  <a16:creationId xmlns:a16="http://schemas.microsoft.com/office/drawing/2014/main" id="{FE1C4C2D-55F2-45FD-AD53-A236BC7720E7}"/>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TextBox 5">
              <a:extLst>
                <a:ext uri="{FF2B5EF4-FFF2-40B4-BE49-F238E27FC236}">
                  <a16:creationId xmlns:a16="http://schemas.microsoft.com/office/drawing/2014/main" id="{936FA1F6-40E4-4FB0-8B84-30C2A64C7DFF}"/>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Open data table</a:t>
              </a:r>
            </a:p>
          </p:txBody>
        </p:sp>
        <p:sp>
          <p:nvSpPr>
            <p:cNvPr id="23" name="Rectángulo 68">
              <a:extLst>
                <a:ext uri="{FF2B5EF4-FFF2-40B4-BE49-F238E27FC236}">
                  <a16:creationId xmlns:a16="http://schemas.microsoft.com/office/drawing/2014/main" id="{31136F3B-A27F-408A-BE03-54A6BA0D67E0}"/>
                </a:ext>
              </a:extLst>
            </p:cNvPr>
            <p:cNvSpPr/>
            <p:nvPr/>
          </p:nvSpPr>
          <p:spPr>
            <a:xfrm>
              <a:off x="1179491" y="9018721"/>
              <a:ext cx="4045394" cy="1434993"/>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Select the bottom “three points icon”.</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Then, select the “Open data table” option.</a:t>
              </a:r>
            </a:p>
          </p:txBody>
        </p:sp>
      </p:grpSp>
      <p:sp>
        <p:nvSpPr>
          <p:cNvPr id="25" name="Rectángulo 10">
            <a:extLst>
              <a:ext uri="{FF2B5EF4-FFF2-40B4-BE49-F238E27FC236}">
                <a16:creationId xmlns:a16="http://schemas.microsoft.com/office/drawing/2014/main" id="{A1678EF5-0ABD-43A1-A1A5-CD49CBC585E6}"/>
              </a:ext>
            </a:extLst>
          </p:cNvPr>
          <p:cNvSpPr/>
          <p:nvPr/>
        </p:nvSpPr>
        <p:spPr>
          <a:xfrm>
            <a:off x="1087522" y="2438781"/>
            <a:ext cx="22820006" cy="1918215"/>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The Network Planning &amp; Design module requires basic map information: Site ID, Site Name and site coordinates.</a:t>
            </a:r>
          </a:p>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To accomplish this, you must export map data into a format which Network Planning &amp; Design module can work with.</a:t>
            </a:r>
          </a:p>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Data c</a:t>
            </a:r>
            <a:r>
              <a:rPr lang="en-US" sz="3200" dirty="0">
                <a:solidFill>
                  <a:srgbClr val="444950"/>
                </a:solidFill>
                <a:latin typeface="Helvetica Neue Light"/>
                <a:sym typeface="Helvetica Neue Light"/>
              </a:rPr>
              <a:t>an be exported on csv (comma delimited) or in KML format.</a:t>
            </a:r>
            <a:endPar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endParaRPr>
          </a:p>
        </p:txBody>
      </p:sp>
      <p:sp>
        <p:nvSpPr>
          <p:cNvPr id="26" name="Rectangle 25">
            <a:extLst>
              <a:ext uri="{FF2B5EF4-FFF2-40B4-BE49-F238E27FC236}">
                <a16:creationId xmlns:a16="http://schemas.microsoft.com/office/drawing/2014/main" id="{C9485EFC-8CFC-4054-8F9F-B1BC11317DC8}"/>
              </a:ext>
            </a:extLst>
          </p:cNvPr>
          <p:cNvSpPr/>
          <p:nvPr/>
        </p:nvSpPr>
        <p:spPr>
          <a:xfrm>
            <a:off x="5484549" y="7154186"/>
            <a:ext cx="327552" cy="38237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BE043959-9EFC-448C-911B-5835BCB623AD}"/>
              </a:ext>
            </a:extLst>
          </p:cNvPr>
          <p:cNvSpPr/>
          <p:nvPr/>
        </p:nvSpPr>
        <p:spPr>
          <a:xfrm>
            <a:off x="3006131" y="8126400"/>
            <a:ext cx="2805969" cy="55399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grpSp>
        <p:nvGrpSpPr>
          <p:cNvPr id="30" name="Group 29">
            <a:extLst>
              <a:ext uri="{FF2B5EF4-FFF2-40B4-BE49-F238E27FC236}">
                <a16:creationId xmlns:a16="http://schemas.microsoft.com/office/drawing/2014/main" id="{469A63D4-DBE7-4A32-BF59-946C317D31AE}"/>
              </a:ext>
            </a:extLst>
          </p:cNvPr>
          <p:cNvGrpSpPr/>
          <p:nvPr/>
        </p:nvGrpSpPr>
        <p:grpSpPr>
          <a:xfrm>
            <a:off x="12484824" y="10118934"/>
            <a:ext cx="9670932" cy="2385704"/>
            <a:chOff x="1179491" y="8497180"/>
            <a:chExt cx="4045394" cy="2385704"/>
          </a:xfrm>
        </p:grpSpPr>
        <p:cxnSp>
          <p:nvCxnSpPr>
            <p:cNvPr id="31" name="Straight Connector 33">
              <a:extLst>
                <a:ext uri="{FF2B5EF4-FFF2-40B4-BE49-F238E27FC236}">
                  <a16:creationId xmlns:a16="http://schemas.microsoft.com/office/drawing/2014/main" id="{5DFAEE6C-5FFE-4B11-AF32-372050AB725E}"/>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TextBox 5">
              <a:extLst>
                <a:ext uri="{FF2B5EF4-FFF2-40B4-BE49-F238E27FC236}">
                  <a16:creationId xmlns:a16="http://schemas.microsoft.com/office/drawing/2014/main" id="{37820C3F-AEF4-49CD-A08E-FA2D810F2574}"/>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Select data of the table</a:t>
              </a:r>
            </a:p>
          </p:txBody>
        </p:sp>
        <p:sp>
          <p:nvSpPr>
            <p:cNvPr id="33" name="Rectángulo 68">
              <a:extLst>
                <a:ext uri="{FF2B5EF4-FFF2-40B4-BE49-F238E27FC236}">
                  <a16:creationId xmlns:a16="http://schemas.microsoft.com/office/drawing/2014/main" id="{3525978B-9BEA-4E6E-9633-E4197A9F8708}"/>
                </a:ext>
              </a:extLst>
            </p:cNvPr>
            <p:cNvSpPr/>
            <p:nvPr/>
          </p:nvSpPr>
          <p:spPr>
            <a:xfrm>
              <a:off x="1179491" y="8994658"/>
              <a:ext cx="4045394" cy="1888226"/>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Select all data displayed on the table.</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Tip: Drag the pointer from number “1” up to the last value on the table.</a:t>
              </a:r>
            </a:p>
          </p:txBody>
        </p:sp>
      </p:grpSp>
      <p:sp>
        <p:nvSpPr>
          <p:cNvPr id="36" name="Oval 35">
            <a:extLst>
              <a:ext uri="{FF2B5EF4-FFF2-40B4-BE49-F238E27FC236}">
                <a16:creationId xmlns:a16="http://schemas.microsoft.com/office/drawing/2014/main" id="{3CAB64D3-645E-4A3D-83E8-1EE48A5339F6}"/>
              </a:ext>
            </a:extLst>
          </p:cNvPr>
          <p:cNvSpPr/>
          <p:nvPr/>
        </p:nvSpPr>
        <p:spPr>
          <a:xfrm>
            <a:off x="1724244" y="4990706"/>
            <a:ext cx="720000" cy="720000"/>
          </a:xfrm>
          <a:prstGeom prst="ellipse">
            <a:avLst/>
          </a:prstGeom>
          <a:solidFill>
            <a:srgbClr val="FF8F05"/>
          </a:solidFill>
          <a:ln>
            <a:solidFill>
              <a:srgbClr val="FF8F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1</a:t>
            </a:r>
          </a:p>
        </p:txBody>
      </p:sp>
      <p:grpSp>
        <p:nvGrpSpPr>
          <p:cNvPr id="24" name="Group 23">
            <a:extLst>
              <a:ext uri="{FF2B5EF4-FFF2-40B4-BE49-F238E27FC236}">
                <a16:creationId xmlns:a16="http://schemas.microsoft.com/office/drawing/2014/main" id="{7D0C5401-E624-44B8-B501-60B64727F352}"/>
              </a:ext>
            </a:extLst>
          </p:cNvPr>
          <p:cNvGrpSpPr/>
          <p:nvPr/>
        </p:nvGrpSpPr>
        <p:grpSpPr>
          <a:xfrm>
            <a:off x="777935" y="12902016"/>
            <a:ext cx="22828030" cy="523220"/>
            <a:chOff x="1079500" y="3857080"/>
            <a:chExt cx="22828030" cy="743965"/>
          </a:xfrm>
        </p:grpSpPr>
        <p:grpSp>
          <p:nvGrpSpPr>
            <p:cNvPr id="27" name="Group 26">
              <a:extLst>
                <a:ext uri="{FF2B5EF4-FFF2-40B4-BE49-F238E27FC236}">
                  <a16:creationId xmlns:a16="http://schemas.microsoft.com/office/drawing/2014/main" id="{61CFBB62-CF98-4B98-A46A-6CF02C25D8AF}"/>
                </a:ext>
              </a:extLst>
            </p:cNvPr>
            <p:cNvGrpSpPr/>
            <p:nvPr/>
          </p:nvGrpSpPr>
          <p:grpSpPr>
            <a:xfrm>
              <a:off x="1079500" y="3923590"/>
              <a:ext cx="22828030" cy="574038"/>
              <a:chOff x="13004821" y="704950"/>
              <a:chExt cx="8217765" cy="415484"/>
            </a:xfrm>
            <a:solidFill>
              <a:srgbClr val="E4A449"/>
            </a:solidFill>
          </p:grpSpPr>
          <p:sp>
            <p:nvSpPr>
              <p:cNvPr id="34" name="Arrow: Pentagon 33">
                <a:extLst>
                  <a:ext uri="{FF2B5EF4-FFF2-40B4-BE49-F238E27FC236}">
                    <a16:creationId xmlns:a16="http://schemas.microsoft.com/office/drawing/2014/main" id="{D9936E06-590C-41BE-B074-F9A8686FE742}"/>
                  </a:ext>
                </a:extLst>
              </p:cNvPr>
              <p:cNvSpPr/>
              <p:nvPr/>
            </p:nvSpPr>
            <p:spPr>
              <a:xfrm>
                <a:off x="13384049" y="704950"/>
                <a:ext cx="7838537" cy="41548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37" name="Arrow: Pentagon 36">
                <a:extLst>
                  <a:ext uri="{FF2B5EF4-FFF2-40B4-BE49-F238E27FC236}">
                    <a16:creationId xmlns:a16="http://schemas.microsoft.com/office/drawing/2014/main" id="{A327D662-F1A6-4641-AE70-35B92DDDB7EB}"/>
                  </a:ext>
                </a:extLst>
              </p:cNvPr>
              <p:cNvSpPr/>
              <p:nvPr/>
            </p:nvSpPr>
            <p:spPr>
              <a:xfrm flipH="1">
                <a:off x="13004821" y="704950"/>
                <a:ext cx="7838537" cy="41548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0" i="0" u="none" strike="noStrike" kern="0" cap="none" spc="0" normalizeH="0" baseline="0" noProof="0">
                  <a:ln>
                    <a:noFill/>
                  </a:ln>
                  <a:solidFill>
                    <a:srgbClr val="50340C"/>
                  </a:solidFill>
                  <a:effectLst/>
                  <a:uLnTx/>
                  <a:uFillTx/>
                  <a:latin typeface="Arial"/>
                  <a:ea typeface="+mn-ea"/>
                  <a:cs typeface="+mn-cs"/>
                  <a:sym typeface="Arial"/>
                </a:endParaRPr>
              </a:p>
            </p:txBody>
          </p:sp>
        </p:grpSp>
        <p:sp>
          <p:nvSpPr>
            <p:cNvPr id="28" name="TextBox 5">
              <a:extLst>
                <a:ext uri="{FF2B5EF4-FFF2-40B4-BE49-F238E27FC236}">
                  <a16:creationId xmlns:a16="http://schemas.microsoft.com/office/drawing/2014/main" id="{BB7414BF-E18D-40C4-94A6-EE6F08DB47CB}"/>
                </a:ext>
              </a:extLst>
            </p:cNvPr>
            <p:cNvSpPr txBox="1"/>
            <p:nvPr/>
          </p:nvSpPr>
          <p:spPr>
            <a:xfrm>
              <a:off x="8373930" y="3857080"/>
              <a:ext cx="7636039" cy="7439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444950"/>
                  </a:solidFill>
                  <a:effectLst/>
                  <a:uLnTx/>
                  <a:uFillTx/>
                  <a:latin typeface="Helvetica Neue Light"/>
                  <a:ea typeface="+mn-ea"/>
                  <a:cs typeface="Arial"/>
                  <a:sym typeface="Arial"/>
                </a:rPr>
                <a:t>CSV export</a:t>
              </a:r>
            </a:p>
          </p:txBody>
        </p:sp>
      </p:grpSp>
      <p:pic>
        <p:nvPicPr>
          <p:cNvPr id="38" name="Picture 37">
            <a:extLst>
              <a:ext uri="{FF2B5EF4-FFF2-40B4-BE49-F238E27FC236}">
                <a16:creationId xmlns:a16="http://schemas.microsoft.com/office/drawing/2014/main" id="{492E4B54-35FC-4A10-B7CC-C9DC738F54C2}"/>
              </a:ext>
            </a:extLst>
          </p:cNvPr>
          <p:cNvPicPr>
            <a:picLocks noChangeAspect="1"/>
          </p:cNvPicPr>
          <p:nvPr/>
        </p:nvPicPr>
        <p:blipFill>
          <a:blip r:embed="rId4"/>
          <a:stretch>
            <a:fillRect/>
          </a:stretch>
        </p:blipFill>
        <p:spPr>
          <a:xfrm>
            <a:off x="11498229" y="5340296"/>
            <a:ext cx="11644116" cy="4751996"/>
          </a:xfrm>
          <a:prstGeom prst="rect">
            <a:avLst/>
          </a:prstGeom>
        </p:spPr>
      </p:pic>
      <p:sp>
        <p:nvSpPr>
          <p:cNvPr id="35" name="Rectangle 34">
            <a:extLst>
              <a:ext uri="{FF2B5EF4-FFF2-40B4-BE49-F238E27FC236}">
                <a16:creationId xmlns:a16="http://schemas.microsoft.com/office/drawing/2014/main" id="{78706B3E-5BAF-4D16-AE5E-F63CA3A2DBFB}"/>
              </a:ext>
            </a:extLst>
          </p:cNvPr>
          <p:cNvSpPr/>
          <p:nvPr/>
        </p:nvSpPr>
        <p:spPr>
          <a:xfrm>
            <a:off x="12191999" y="6584030"/>
            <a:ext cx="7077307" cy="118975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48" name="Oval 47">
            <a:extLst>
              <a:ext uri="{FF2B5EF4-FFF2-40B4-BE49-F238E27FC236}">
                <a16:creationId xmlns:a16="http://schemas.microsoft.com/office/drawing/2014/main" id="{AE48A70A-5867-472A-BE97-6EC38F118F30}"/>
              </a:ext>
            </a:extLst>
          </p:cNvPr>
          <p:cNvSpPr/>
          <p:nvPr/>
        </p:nvSpPr>
        <p:spPr>
          <a:xfrm>
            <a:off x="11156216" y="4990706"/>
            <a:ext cx="720000" cy="720000"/>
          </a:xfrm>
          <a:prstGeom prst="ellipse">
            <a:avLst/>
          </a:prstGeom>
          <a:solidFill>
            <a:srgbClr val="FF8F05"/>
          </a:solidFill>
          <a:ln>
            <a:solidFill>
              <a:srgbClr val="FF8F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2</a:t>
            </a:r>
          </a:p>
        </p:txBody>
      </p:sp>
    </p:spTree>
    <p:extLst>
      <p:ext uri="{BB962C8B-B14F-4D97-AF65-F5344CB8AC3E}">
        <p14:creationId xmlns:p14="http://schemas.microsoft.com/office/powerpoint/2010/main" val="11386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8" name="Picture 7">
            <a:extLst>
              <a:ext uri="{FF2B5EF4-FFF2-40B4-BE49-F238E27FC236}">
                <a16:creationId xmlns:a16="http://schemas.microsoft.com/office/drawing/2014/main" id="{1A276F85-97EF-4BDB-9446-5EE9164F1288}"/>
              </a:ext>
            </a:extLst>
          </p:cNvPr>
          <p:cNvPicPr>
            <a:picLocks noChangeAspect="1"/>
          </p:cNvPicPr>
          <p:nvPr/>
        </p:nvPicPr>
        <p:blipFill>
          <a:blip r:embed="rId3"/>
          <a:stretch>
            <a:fillRect/>
          </a:stretch>
        </p:blipFill>
        <p:spPr>
          <a:xfrm>
            <a:off x="13253300" y="3805277"/>
            <a:ext cx="9378644" cy="4801641"/>
          </a:xfrm>
          <a:prstGeom prst="rect">
            <a:avLst/>
          </a:prstGeom>
        </p:spPr>
      </p:pic>
      <p:pic>
        <p:nvPicPr>
          <p:cNvPr id="6" name="Picture 5">
            <a:extLst>
              <a:ext uri="{FF2B5EF4-FFF2-40B4-BE49-F238E27FC236}">
                <a16:creationId xmlns:a16="http://schemas.microsoft.com/office/drawing/2014/main" id="{CDF6D744-0410-46F9-880E-598967772864}"/>
              </a:ext>
            </a:extLst>
          </p:cNvPr>
          <p:cNvPicPr>
            <a:picLocks noChangeAspect="1"/>
          </p:cNvPicPr>
          <p:nvPr/>
        </p:nvPicPr>
        <p:blipFill>
          <a:blip r:embed="rId4"/>
          <a:stretch>
            <a:fillRect/>
          </a:stretch>
        </p:blipFill>
        <p:spPr>
          <a:xfrm>
            <a:off x="937141" y="3551860"/>
            <a:ext cx="9930646" cy="5055058"/>
          </a:xfrm>
          <a:prstGeom prst="rect">
            <a:avLst/>
          </a:prstGeom>
        </p:spPr>
      </p:pic>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Export your data</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Map data export – PC</a:t>
            </a:r>
          </a:p>
        </p:txBody>
      </p:sp>
      <p:sp>
        <p:nvSpPr>
          <p:cNvPr id="9" name="Speech Bubble: Rectangle with Corners Rounded 8">
            <a:extLst>
              <a:ext uri="{FF2B5EF4-FFF2-40B4-BE49-F238E27FC236}">
                <a16:creationId xmlns:a16="http://schemas.microsoft.com/office/drawing/2014/main" id="{37AF5B1D-75DB-4F54-AB98-98637F40C74E}"/>
              </a:ext>
            </a:extLst>
          </p:cNvPr>
          <p:cNvSpPr/>
          <p:nvPr/>
        </p:nvSpPr>
        <p:spPr>
          <a:xfrm>
            <a:off x="4193913" y="11064341"/>
            <a:ext cx="7564156" cy="1207387"/>
          </a:xfrm>
          <a:prstGeom prst="wedgeRoundRectCallout">
            <a:avLst>
              <a:gd name="adj1" fmla="val -63856"/>
              <a:gd name="adj2" fmla="val -22920"/>
              <a:gd name="adj3" fmla="val 1666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i="0" u="none" strike="noStrike" kern="0" cap="none" spc="0" normalizeH="0" baseline="0" noProof="0" dirty="0">
                <a:ln>
                  <a:noFill/>
                </a:ln>
                <a:solidFill>
                  <a:srgbClr val="DCDCDC"/>
                </a:solidFill>
                <a:effectLst/>
                <a:uLnTx/>
                <a:uFillTx/>
                <a:latin typeface="Helvetica Neue Light" panose="020B0604020202020204" charset="0"/>
                <a:sym typeface="Arial"/>
              </a:rPr>
              <a:t>Once you have finished filling the template, you must save it as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i="0" u="none" strike="noStrike" kern="0" cap="none" spc="0" normalizeH="0" baseline="0" noProof="0" dirty="0">
                <a:ln>
                  <a:noFill/>
                </a:ln>
                <a:solidFill>
                  <a:srgbClr val="DCDCDC"/>
                </a:solidFill>
                <a:effectLst/>
                <a:uLnTx/>
                <a:uFillTx/>
                <a:latin typeface="Helvetica Neue Light" panose="020B0604020202020204" charset="0"/>
                <a:sym typeface="Arial"/>
              </a:rPr>
              <a:t>CSV (Comma delimited).</a:t>
            </a:r>
          </a:p>
        </p:txBody>
      </p:sp>
      <p:grpSp>
        <p:nvGrpSpPr>
          <p:cNvPr id="15" name="Group 14">
            <a:extLst>
              <a:ext uri="{FF2B5EF4-FFF2-40B4-BE49-F238E27FC236}">
                <a16:creationId xmlns:a16="http://schemas.microsoft.com/office/drawing/2014/main" id="{510C86BE-9AC3-4F46-8CA9-7CFBC9C92FD7}"/>
              </a:ext>
            </a:extLst>
          </p:cNvPr>
          <p:cNvGrpSpPr/>
          <p:nvPr/>
        </p:nvGrpSpPr>
        <p:grpSpPr>
          <a:xfrm>
            <a:off x="814808" y="8606919"/>
            <a:ext cx="11655643" cy="2559849"/>
            <a:chOff x="1179491" y="8497180"/>
            <a:chExt cx="4045394" cy="2559849"/>
          </a:xfrm>
        </p:grpSpPr>
        <p:cxnSp>
          <p:nvCxnSpPr>
            <p:cNvPr id="16" name="Straight Connector 33">
              <a:extLst>
                <a:ext uri="{FF2B5EF4-FFF2-40B4-BE49-F238E27FC236}">
                  <a16:creationId xmlns:a16="http://schemas.microsoft.com/office/drawing/2014/main" id="{FCF67452-4C87-4B85-9FA4-63F6899C9924}"/>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FB1B9AB1-F399-4990-9D35-982573AA796B}"/>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Copy data on the csv template</a:t>
              </a:r>
            </a:p>
          </p:txBody>
        </p:sp>
        <p:sp>
          <p:nvSpPr>
            <p:cNvPr id="19" name="Rectángulo 68">
              <a:extLst>
                <a:ext uri="{FF2B5EF4-FFF2-40B4-BE49-F238E27FC236}">
                  <a16:creationId xmlns:a16="http://schemas.microsoft.com/office/drawing/2014/main" id="{295530C3-0FDB-43D6-9937-05D77DA3AFC5}"/>
                </a:ext>
              </a:extLst>
            </p:cNvPr>
            <p:cNvSpPr/>
            <p:nvPr/>
          </p:nvSpPr>
          <p:spPr>
            <a:xfrm>
              <a:off x="1179491" y="9018721"/>
              <a:ext cx="4045394" cy="2038308"/>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Open the “Template_csv for data export”.</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Locate the pointer on cell A2. Then open the Paste options an select the “Match Destination Formatting” option.</a:t>
              </a:r>
            </a:p>
          </p:txBody>
        </p:sp>
      </p:grpSp>
      <p:sp>
        <p:nvSpPr>
          <p:cNvPr id="22" name="Rectangle 21">
            <a:extLst>
              <a:ext uri="{FF2B5EF4-FFF2-40B4-BE49-F238E27FC236}">
                <a16:creationId xmlns:a16="http://schemas.microsoft.com/office/drawing/2014/main" id="{7F25AB83-507C-41DA-88D6-5A798D3B3B04}"/>
              </a:ext>
            </a:extLst>
          </p:cNvPr>
          <p:cNvSpPr/>
          <p:nvPr/>
        </p:nvSpPr>
        <p:spPr>
          <a:xfrm>
            <a:off x="1041036" y="5526983"/>
            <a:ext cx="3374847" cy="134468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23" name="Oval 22">
            <a:extLst>
              <a:ext uri="{FF2B5EF4-FFF2-40B4-BE49-F238E27FC236}">
                <a16:creationId xmlns:a16="http://schemas.microsoft.com/office/drawing/2014/main" id="{767C51E3-FF68-450C-935F-A04D9404FADC}"/>
              </a:ext>
            </a:extLst>
          </p:cNvPr>
          <p:cNvSpPr/>
          <p:nvPr/>
        </p:nvSpPr>
        <p:spPr>
          <a:xfrm>
            <a:off x="460808" y="3198757"/>
            <a:ext cx="720000" cy="720000"/>
          </a:xfrm>
          <a:prstGeom prst="ellipse">
            <a:avLst/>
          </a:prstGeom>
          <a:solidFill>
            <a:srgbClr val="FF8F05"/>
          </a:solidFill>
          <a:ln>
            <a:solidFill>
              <a:srgbClr val="FF8F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3</a:t>
            </a:r>
          </a:p>
        </p:txBody>
      </p:sp>
      <p:grpSp>
        <p:nvGrpSpPr>
          <p:cNvPr id="24" name="Group 23">
            <a:extLst>
              <a:ext uri="{FF2B5EF4-FFF2-40B4-BE49-F238E27FC236}">
                <a16:creationId xmlns:a16="http://schemas.microsoft.com/office/drawing/2014/main" id="{C60A0352-AB05-49D8-8FFF-6968C5043BF7}"/>
              </a:ext>
            </a:extLst>
          </p:cNvPr>
          <p:cNvGrpSpPr/>
          <p:nvPr/>
        </p:nvGrpSpPr>
        <p:grpSpPr>
          <a:xfrm>
            <a:off x="13253300" y="8606919"/>
            <a:ext cx="10137792" cy="3061116"/>
            <a:chOff x="1179491" y="8497180"/>
            <a:chExt cx="4064690" cy="3061116"/>
          </a:xfrm>
        </p:grpSpPr>
        <p:cxnSp>
          <p:nvCxnSpPr>
            <p:cNvPr id="25" name="Straight Connector 33">
              <a:extLst>
                <a:ext uri="{FF2B5EF4-FFF2-40B4-BE49-F238E27FC236}">
                  <a16:creationId xmlns:a16="http://schemas.microsoft.com/office/drawing/2014/main" id="{1E48DC24-D9D9-40DB-8FE2-5B1546850182}"/>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5">
              <a:extLst>
                <a:ext uri="{FF2B5EF4-FFF2-40B4-BE49-F238E27FC236}">
                  <a16:creationId xmlns:a16="http://schemas.microsoft.com/office/drawing/2014/main" id="{96D2C58F-C02A-4421-A92F-F2578E951BF5}"/>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Final view of the template</a:t>
              </a:r>
            </a:p>
          </p:txBody>
        </p:sp>
        <p:sp>
          <p:nvSpPr>
            <p:cNvPr id="27" name="Rectángulo 68">
              <a:extLst>
                <a:ext uri="{FF2B5EF4-FFF2-40B4-BE49-F238E27FC236}">
                  <a16:creationId xmlns:a16="http://schemas.microsoft.com/office/drawing/2014/main" id="{F4999AE0-1F31-4302-A742-39EF0DEBCA42}"/>
                </a:ext>
              </a:extLst>
            </p:cNvPr>
            <p:cNvSpPr/>
            <p:nvPr/>
          </p:nvSpPr>
          <p:spPr>
            <a:xfrm>
              <a:off x="1198787" y="9090911"/>
              <a:ext cx="4045394" cy="2467385"/>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Delete rows which contain only numbers.</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This is how the template shall look at the end. </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After filling the template, save the document as CSV (Coma delimited).</a:t>
              </a:r>
            </a:p>
          </p:txBody>
        </p:sp>
      </p:grpSp>
      <p:sp>
        <p:nvSpPr>
          <p:cNvPr id="28" name="Oval 27">
            <a:extLst>
              <a:ext uri="{FF2B5EF4-FFF2-40B4-BE49-F238E27FC236}">
                <a16:creationId xmlns:a16="http://schemas.microsoft.com/office/drawing/2014/main" id="{8E88E623-06C4-4FE0-B417-4EF267CF5F73}"/>
              </a:ext>
            </a:extLst>
          </p:cNvPr>
          <p:cNvSpPr/>
          <p:nvPr/>
        </p:nvSpPr>
        <p:spPr>
          <a:xfrm>
            <a:off x="12893299" y="3198757"/>
            <a:ext cx="720000" cy="720000"/>
          </a:xfrm>
          <a:prstGeom prst="ellipse">
            <a:avLst/>
          </a:prstGeom>
          <a:solidFill>
            <a:srgbClr val="FF8F05"/>
          </a:solidFill>
          <a:ln>
            <a:solidFill>
              <a:srgbClr val="FF8F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rgbClr val="ECEAEB"/>
                </a:solidFill>
                <a:latin typeface="Helvetica Neue" panose="020B0604020202020204" charset="0"/>
              </a:rPr>
              <a:t>4</a:t>
            </a:r>
            <a:endPar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endParaRPr>
          </a:p>
        </p:txBody>
      </p:sp>
      <p:graphicFrame>
        <p:nvGraphicFramePr>
          <p:cNvPr id="3" name="Object 2">
            <a:extLst>
              <a:ext uri="{FF2B5EF4-FFF2-40B4-BE49-F238E27FC236}">
                <a16:creationId xmlns:a16="http://schemas.microsoft.com/office/drawing/2014/main" id="{C12BE161-18BC-45C4-8912-FF227759B9EE}"/>
              </a:ext>
            </a:extLst>
          </p:cNvPr>
          <p:cNvGraphicFramePr>
            <a:graphicFrameLocks noChangeAspect="1"/>
          </p:cNvGraphicFramePr>
          <p:nvPr>
            <p:extLst>
              <p:ext uri="{D42A27DB-BD31-4B8C-83A1-F6EECF244321}">
                <p14:modId xmlns:p14="http://schemas.microsoft.com/office/powerpoint/2010/main" val="1340946631"/>
              </p:ext>
            </p:extLst>
          </p:nvPr>
        </p:nvGraphicFramePr>
        <p:xfrm>
          <a:off x="1725381" y="10972566"/>
          <a:ext cx="2142767" cy="1807960"/>
        </p:xfrm>
        <a:graphic>
          <a:graphicData uri="http://schemas.openxmlformats.org/presentationml/2006/ole">
            <mc:AlternateContent xmlns:mc="http://schemas.openxmlformats.org/markup-compatibility/2006">
              <mc:Choice xmlns:v="urn:schemas-microsoft-com:vml" Requires="v">
                <p:oleObj name="Macro-Enabled Worksheet" showAsIcon="1" r:id="rId5" imgW="914400" imgH="771525" progId="Excel.SheetMacroEnabled.12">
                  <p:embed/>
                </p:oleObj>
              </mc:Choice>
              <mc:Fallback>
                <p:oleObj name="Macro-Enabled Worksheet" showAsIcon="1" r:id="rId5" imgW="914400" imgH="771525" progId="Excel.SheetMacroEnabled.12">
                  <p:embed/>
                  <p:pic>
                    <p:nvPicPr>
                      <p:cNvPr id="0" name=""/>
                      <p:cNvPicPr/>
                      <p:nvPr/>
                    </p:nvPicPr>
                    <p:blipFill>
                      <a:blip r:embed="rId6"/>
                      <a:stretch>
                        <a:fillRect/>
                      </a:stretch>
                    </p:blipFill>
                    <p:spPr>
                      <a:xfrm>
                        <a:off x="1725381" y="10972566"/>
                        <a:ext cx="2142767" cy="180796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67493CBE-154F-455E-BF54-B6781623112E}"/>
              </a:ext>
            </a:extLst>
          </p:cNvPr>
          <p:cNvGrpSpPr/>
          <p:nvPr/>
        </p:nvGrpSpPr>
        <p:grpSpPr>
          <a:xfrm>
            <a:off x="777935" y="12902016"/>
            <a:ext cx="22828030" cy="523220"/>
            <a:chOff x="1079500" y="3857080"/>
            <a:chExt cx="22828030" cy="743965"/>
          </a:xfrm>
        </p:grpSpPr>
        <p:grpSp>
          <p:nvGrpSpPr>
            <p:cNvPr id="29" name="Group 28">
              <a:extLst>
                <a:ext uri="{FF2B5EF4-FFF2-40B4-BE49-F238E27FC236}">
                  <a16:creationId xmlns:a16="http://schemas.microsoft.com/office/drawing/2014/main" id="{DF6DAF52-D2DE-45BC-A1E9-9FC5DC235A13}"/>
                </a:ext>
              </a:extLst>
            </p:cNvPr>
            <p:cNvGrpSpPr/>
            <p:nvPr/>
          </p:nvGrpSpPr>
          <p:grpSpPr>
            <a:xfrm>
              <a:off x="1079500" y="3923590"/>
              <a:ext cx="22828030" cy="574038"/>
              <a:chOff x="13004821" y="704950"/>
              <a:chExt cx="8217765" cy="415484"/>
            </a:xfrm>
            <a:solidFill>
              <a:srgbClr val="E4A449"/>
            </a:solidFill>
          </p:grpSpPr>
          <p:sp>
            <p:nvSpPr>
              <p:cNvPr id="31" name="Arrow: Pentagon 30">
                <a:extLst>
                  <a:ext uri="{FF2B5EF4-FFF2-40B4-BE49-F238E27FC236}">
                    <a16:creationId xmlns:a16="http://schemas.microsoft.com/office/drawing/2014/main" id="{A788044E-724F-42D3-84E4-8B4F98D8AB4A}"/>
                  </a:ext>
                </a:extLst>
              </p:cNvPr>
              <p:cNvSpPr/>
              <p:nvPr/>
            </p:nvSpPr>
            <p:spPr>
              <a:xfrm>
                <a:off x="13384049" y="704950"/>
                <a:ext cx="7838537" cy="41548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32" name="Arrow: Pentagon 31">
                <a:extLst>
                  <a:ext uri="{FF2B5EF4-FFF2-40B4-BE49-F238E27FC236}">
                    <a16:creationId xmlns:a16="http://schemas.microsoft.com/office/drawing/2014/main" id="{4868FA52-E69A-4C3C-A17D-CA9174823E0B}"/>
                  </a:ext>
                </a:extLst>
              </p:cNvPr>
              <p:cNvSpPr/>
              <p:nvPr/>
            </p:nvSpPr>
            <p:spPr>
              <a:xfrm flipH="1">
                <a:off x="13004821" y="704950"/>
                <a:ext cx="7838537" cy="41548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0" i="0" u="none" strike="noStrike" kern="0" cap="none" spc="0" normalizeH="0" baseline="0" noProof="0">
                  <a:ln>
                    <a:noFill/>
                  </a:ln>
                  <a:solidFill>
                    <a:srgbClr val="50340C"/>
                  </a:solidFill>
                  <a:effectLst/>
                  <a:uLnTx/>
                  <a:uFillTx/>
                  <a:latin typeface="Arial"/>
                  <a:ea typeface="+mn-ea"/>
                  <a:cs typeface="+mn-cs"/>
                  <a:sym typeface="Arial"/>
                </a:endParaRPr>
              </a:p>
            </p:txBody>
          </p:sp>
        </p:grpSp>
        <p:sp>
          <p:nvSpPr>
            <p:cNvPr id="30" name="TextBox 5">
              <a:extLst>
                <a:ext uri="{FF2B5EF4-FFF2-40B4-BE49-F238E27FC236}">
                  <a16:creationId xmlns:a16="http://schemas.microsoft.com/office/drawing/2014/main" id="{A4C370A6-DC77-4D0C-B5D2-1E4EEACE2EAE}"/>
                </a:ext>
              </a:extLst>
            </p:cNvPr>
            <p:cNvSpPr txBox="1"/>
            <p:nvPr/>
          </p:nvSpPr>
          <p:spPr>
            <a:xfrm>
              <a:off x="8373930" y="3857080"/>
              <a:ext cx="7636039" cy="7439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444950"/>
                  </a:solidFill>
                  <a:effectLst/>
                  <a:uLnTx/>
                  <a:uFillTx/>
                  <a:latin typeface="Helvetica Neue Light"/>
                  <a:ea typeface="+mn-ea"/>
                  <a:cs typeface="Arial"/>
                  <a:sym typeface="Arial"/>
                </a:rPr>
                <a:t>CSV export</a:t>
              </a:r>
            </a:p>
          </p:txBody>
        </p:sp>
      </p:grpSp>
    </p:spTree>
    <p:extLst>
      <p:ext uri="{BB962C8B-B14F-4D97-AF65-F5344CB8AC3E}">
        <p14:creationId xmlns:p14="http://schemas.microsoft.com/office/powerpoint/2010/main" val="4291916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Export your data</a:t>
            </a:r>
            <a:endParaRPr dirty="0"/>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Map data export – PC</a:t>
            </a:r>
          </a:p>
        </p:txBody>
      </p:sp>
      <p:grpSp>
        <p:nvGrpSpPr>
          <p:cNvPr id="15" name="Group 14">
            <a:extLst>
              <a:ext uri="{FF2B5EF4-FFF2-40B4-BE49-F238E27FC236}">
                <a16:creationId xmlns:a16="http://schemas.microsoft.com/office/drawing/2014/main" id="{510C86BE-9AC3-4F46-8CA9-7CFBC9C92FD7}"/>
              </a:ext>
            </a:extLst>
          </p:cNvPr>
          <p:cNvGrpSpPr/>
          <p:nvPr/>
        </p:nvGrpSpPr>
        <p:grpSpPr>
          <a:xfrm>
            <a:off x="630956" y="9164474"/>
            <a:ext cx="9302455" cy="1834756"/>
            <a:chOff x="1179491" y="8497180"/>
            <a:chExt cx="4045394" cy="1834756"/>
          </a:xfrm>
        </p:grpSpPr>
        <p:cxnSp>
          <p:nvCxnSpPr>
            <p:cNvPr id="16" name="Straight Connector 33">
              <a:extLst>
                <a:ext uri="{FF2B5EF4-FFF2-40B4-BE49-F238E27FC236}">
                  <a16:creationId xmlns:a16="http://schemas.microsoft.com/office/drawing/2014/main" id="{FCF67452-4C87-4B85-9FA4-63F6899C9924}"/>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FB1B9AB1-F399-4990-9D35-982573AA796B}"/>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Select KML export option</a:t>
              </a:r>
            </a:p>
          </p:txBody>
        </p:sp>
        <p:sp>
          <p:nvSpPr>
            <p:cNvPr id="19" name="Rectángulo 68">
              <a:extLst>
                <a:ext uri="{FF2B5EF4-FFF2-40B4-BE49-F238E27FC236}">
                  <a16:creationId xmlns:a16="http://schemas.microsoft.com/office/drawing/2014/main" id="{295530C3-0FDB-43D6-9937-05D77DA3AFC5}"/>
                </a:ext>
              </a:extLst>
            </p:cNvPr>
            <p:cNvSpPr/>
            <p:nvPr/>
          </p:nvSpPr>
          <p:spPr>
            <a:xfrm>
              <a:off x="1179491" y="9097954"/>
              <a:ext cx="4045394" cy="123398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Select the top “three points icon”.</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Then, select the “Export to KML/KMZ” option.</a:t>
              </a:r>
            </a:p>
          </p:txBody>
        </p:sp>
      </p:grpSp>
      <p:grpSp>
        <p:nvGrpSpPr>
          <p:cNvPr id="24" name="Group 23">
            <a:extLst>
              <a:ext uri="{FF2B5EF4-FFF2-40B4-BE49-F238E27FC236}">
                <a16:creationId xmlns:a16="http://schemas.microsoft.com/office/drawing/2014/main" id="{C60A0352-AB05-49D8-8FFF-6968C5043BF7}"/>
              </a:ext>
            </a:extLst>
          </p:cNvPr>
          <p:cNvGrpSpPr/>
          <p:nvPr/>
        </p:nvGrpSpPr>
        <p:grpSpPr>
          <a:xfrm>
            <a:off x="10754850" y="9163265"/>
            <a:ext cx="7858002" cy="2392052"/>
            <a:chOff x="1179491" y="8497180"/>
            <a:chExt cx="4051271" cy="2392052"/>
          </a:xfrm>
        </p:grpSpPr>
        <p:cxnSp>
          <p:nvCxnSpPr>
            <p:cNvPr id="25" name="Straight Connector 33">
              <a:extLst>
                <a:ext uri="{FF2B5EF4-FFF2-40B4-BE49-F238E27FC236}">
                  <a16:creationId xmlns:a16="http://schemas.microsoft.com/office/drawing/2014/main" id="{1E48DC24-D9D9-40DB-8FE2-5B1546850182}"/>
                </a:ext>
              </a:extLst>
            </p:cNvPr>
            <p:cNvCxnSpPr>
              <a:cxnSpLocks/>
            </p:cNvCxnSpPr>
            <p:nvPr/>
          </p:nvCxnSpPr>
          <p:spPr>
            <a:xfrm flipH="1">
              <a:off x="1179491" y="9051178"/>
              <a:ext cx="4045394" cy="0"/>
            </a:xfrm>
            <a:prstGeom prst="line">
              <a:avLst/>
            </a:prstGeom>
            <a:ln w="571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5">
              <a:extLst>
                <a:ext uri="{FF2B5EF4-FFF2-40B4-BE49-F238E27FC236}">
                  <a16:creationId xmlns:a16="http://schemas.microsoft.com/office/drawing/2014/main" id="{96D2C58F-C02A-4421-A92F-F2578E951BF5}"/>
                </a:ext>
              </a:extLst>
            </p:cNvPr>
            <p:cNvSpPr txBox="1"/>
            <p:nvPr/>
          </p:nvSpPr>
          <p:spPr>
            <a:xfrm>
              <a:off x="1495529" y="8497180"/>
              <a:ext cx="341331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Export options</a:t>
              </a:r>
            </a:p>
          </p:txBody>
        </p:sp>
        <p:sp>
          <p:nvSpPr>
            <p:cNvPr id="27" name="Rectángulo 68">
              <a:extLst>
                <a:ext uri="{FF2B5EF4-FFF2-40B4-BE49-F238E27FC236}">
                  <a16:creationId xmlns:a16="http://schemas.microsoft.com/office/drawing/2014/main" id="{F4999AE0-1F31-4302-A742-39EF0DEBCA42}"/>
                </a:ext>
              </a:extLst>
            </p:cNvPr>
            <p:cNvSpPr/>
            <p:nvPr/>
          </p:nvSpPr>
          <p:spPr>
            <a:xfrm>
              <a:off x="1185368" y="8979403"/>
              <a:ext cx="4045394" cy="190982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rPr>
                <a:t>Select “Entire map” option and mark the second check box.</a:t>
              </a:r>
            </a:p>
            <a:p>
              <a:pPr marL="0" marR="0" lvl="0" indent="0" algn="just" defTabSz="914400" rtl="0" eaLnBrk="1" fontAlgn="auto" latinLnBrk="0" hangingPunct="1">
                <a:lnSpc>
                  <a:spcPct val="100000"/>
                </a:lnSpc>
                <a:spcBef>
                  <a:spcPts val="1200"/>
                </a:spcBef>
                <a:spcAft>
                  <a:spcPts val="0"/>
                </a:spcAft>
                <a:buClr>
                  <a:srgbClr val="000000"/>
                </a:buClr>
                <a:buSzTx/>
                <a:buFont typeface="Arial"/>
                <a:buNone/>
                <a:tabLst/>
                <a:defRPr/>
              </a:pPr>
              <a:r>
                <a:rPr lang="en-US" sz="2800" dirty="0">
                  <a:solidFill>
                    <a:srgbClr val="444950"/>
                  </a:solidFill>
                  <a:latin typeface="Helvetica Neue Light"/>
                </a:rPr>
                <a:t>Then, click on the “Download” button.</a:t>
              </a:r>
              <a:endParaRPr kumimoji="0" lang="en-US" sz="2800" b="0" i="0" u="none" strike="noStrike" kern="0" cap="none" spc="0" normalizeH="0" baseline="0" noProof="0" dirty="0">
                <a:ln>
                  <a:noFill/>
                </a:ln>
                <a:solidFill>
                  <a:srgbClr val="444950"/>
                </a:solidFill>
                <a:effectLst/>
                <a:uLnTx/>
                <a:uFillTx/>
                <a:latin typeface="Helvetica Neue Light"/>
                <a:ea typeface="+mn-ea"/>
                <a:cs typeface="+mn-cs"/>
                <a:sym typeface="Arial"/>
              </a:endParaRPr>
            </a:p>
          </p:txBody>
        </p:sp>
      </p:grpSp>
      <p:grpSp>
        <p:nvGrpSpPr>
          <p:cNvPr id="20" name="Group 19">
            <a:extLst>
              <a:ext uri="{FF2B5EF4-FFF2-40B4-BE49-F238E27FC236}">
                <a16:creationId xmlns:a16="http://schemas.microsoft.com/office/drawing/2014/main" id="{67493CBE-154F-455E-BF54-B6781623112E}"/>
              </a:ext>
            </a:extLst>
          </p:cNvPr>
          <p:cNvGrpSpPr/>
          <p:nvPr/>
        </p:nvGrpSpPr>
        <p:grpSpPr>
          <a:xfrm>
            <a:off x="777935" y="12902016"/>
            <a:ext cx="22828030" cy="523220"/>
            <a:chOff x="1079500" y="3857080"/>
            <a:chExt cx="22828030" cy="743965"/>
          </a:xfrm>
        </p:grpSpPr>
        <p:grpSp>
          <p:nvGrpSpPr>
            <p:cNvPr id="29" name="Group 28">
              <a:extLst>
                <a:ext uri="{FF2B5EF4-FFF2-40B4-BE49-F238E27FC236}">
                  <a16:creationId xmlns:a16="http://schemas.microsoft.com/office/drawing/2014/main" id="{DF6DAF52-D2DE-45BC-A1E9-9FC5DC235A13}"/>
                </a:ext>
              </a:extLst>
            </p:cNvPr>
            <p:cNvGrpSpPr/>
            <p:nvPr/>
          </p:nvGrpSpPr>
          <p:grpSpPr>
            <a:xfrm>
              <a:off x="1079500" y="3923590"/>
              <a:ext cx="22828030" cy="574038"/>
              <a:chOff x="13004821" y="704950"/>
              <a:chExt cx="8217765" cy="415484"/>
            </a:xfrm>
            <a:solidFill>
              <a:srgbClr val="E4A449"/>
            </a:solidFill>
          </p:grpSpPr>
          <p:sp>
            <p:nvSpPr>
              <p:cNvPr id="31" name="Arrow: Pentagon 30">
                <a:extLst>
                  <a:ext uri="{FF2B5EF4-FFF2-40B4-BE49-F238E27FC236}">
                    <a16:creationId xmlns:a16="http://schemas.microsoft.com/office/drawing/2014/main" id="{A788044E-724F-42D3-84E4-8B4F98D8AB4A}"/>
                  </a:ext>
                </a:extLst>
              </p:cNvPr>
              <p:cNvSpPr/>
              <p:nvPr/>
            </p:nvSpPr>
            <p:spPr>
              <a:xfrm>
                <a:off x="13384049" y="704950"/>
                <a:ext cx="7838537" cy="415484"/>
              </a:xfrm>
              <a:prstGeom prst="homePlate">
                <a:avLst/>
              </a:prstGeom>
              <a:solidFill>
                <a:srgbClr val="AF82CC"/>
              </a:solidFill>
              <a:ln>
                <a:solidFill>
                  <a:srgbClr val="AF82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32" name="Arrow: Pentagon 31">
                <a:extLst>
                  <a:ext uri="{FF2B5EF4-FFF2-40B4-BE49-F238E27FC236}">
                    <a16:creationId xmlns:a16="http://schemas.microsoft.com/office/drawing/2014/main" id="{4868FA52-E69A-4C3C-A17D-CA9174823E0B}"/>
                  </a:ext>
                </a:extLst>
              </p:cNvPr>
              <p:cNvSpPr/>
              <p:nvPr/>
            </p:nvSpPr>
            <p:spPr>
              <a:xfrm flipH="1">
                <a:off x="13004821" y="704950"/>
                <a:ext cx="7838537" cy="415484"/>
              </a:xfrm>
              <a:prstGeom prst="homePlate">
                <a:avLst/>
              </a:prstGeom>
              <a:solidFill>
                <a:srgbClr val="AF82CC"/>
              </a:solidFill>
              <a:ln>
                <a:solidFill>
                  <a:srgbClr val="AF82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0" i="0" u="none" strike="noStrike" kern="0" cap="none" spc="0" normalizeH="0" baseline="0" noProof="0">
                  <a:ln>
                    <a:noFill/>
                  </a:ln>
                  <a:solidFill>
                    <a:srgbClr val="50340C"/>
                  </a:solidFill>
                  <a:effectLst/>
                  <a:uLnTx/>
                  <a:uFillTx/>
                  <a:latin typeface="Arial"/>
                  <a:ea typeface="+mn-ea"/>
                  <a:cs typeface="+mn-cs"/>
                  <a:sym typeface="Arial"/>
                </a:endParaRPr>
              </a:p>
            </p:txBody>
          </p:sp>
        </p:grpSp>
        <p:sp>
          <p:nvSpPr>
            <p:cNvPr id="30" name="TextBox 5">
              <a:extLst>
                <a:ext uri="{FF2B5EF4-FFF2-40B4-BE49-F238E27FC236}">
                  <a16:creationId xmlns:a16="http://schemas.microsoft.com/office/drawing/2014/main" id="{A4C370A6-DC77-4D0C-B5D2-1E4EEACE2EAE}"/>
                </a:ext>
              </a:extLst>
            </p:cNvPr>
            <p:cNvSpPr txBox="1"/>
            <p:nvPr/>
          </p:nvSpPr>
          <p:spPr>
            <a:xfrm>
              <a:off x="8373930" y="3857080"/>
              <a:ext cx="7636039" cy="7439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444950"/>
                  </a:solidFill>
                  <a:effectLst/>
                  <a:uLnTx/>
                  <a:uFillTx/>
                  <a:latin typeface="Helvetica Neue Light"/>
                  <a:ea typeface="+mn-ea"/>
                  <a:cs typeface="Arial"/>
                  <a:sym typeface="Arial"/>
                </a:rPr>
                <a:t>KML export</a:t>
              </a:r>
            </a:p>
          </p:txBody>
        </p:sp>
      </p:grpSp>
      <p:pic>
        <p:nvPicPr>
          <p:cNvPr id="4" name="Picture 3">
            <a:extLst>
              <a:ext uri="{FF2B5EF4-FFF2-40B4-BE49-F238E27FC236}">
                <a16:creationId xmlns:a16="http://schemas.microsoft.com/office/drawing/2014/main" id="{F9AA5159-9616-4063-ACA5-ACAE92E197BF}"/>
              </a:ext>
            </a:extLst>
          </p:cNvPr>
          <p:cNvPicPr>
            <a:picLocks noChangeAspect="1"/>
          </p:cNvPicPr>
          <p:nvPr/>
        </p:nvPicPr>
        <p:blipFill>
          <a:blip r:embed="rId3"/>
          <a:stretch>
            <a:fillRect/>
          </a:stretch>
        </p:blipFill>
        <p:spPr>
          <a:xfrm>
            <a:off x="630956" y="3282108"/>
            <a:ext cx="9302455" cy="5910540"/>
          </a:xfrm>
          <a:prstGeom prst="rect">
            <a:avLst/>
          </a:prstGeom>
        </p:spPr>
      </p:pic>
      <p:sp>
        <p:nvSpPr>
          <p:cNvPr id="23" name="Oval 22">
            <a:extLst>
              <a:ext uri="{FF2B5EF4-FFF2-40B4-BE49-F238E27FC236}">
                <a16:creationId xmlns:a16="http://schemas.microsoft.com/office/drawing/2014/main" id="{767C51E3-FF68-450C-935F-A04D9404FADC}"/>
              </a:ext>
            </a:extLst>
          </p:cNvPr>
          <p:cNvSpPr/>
          <p:nvPr/>
        </p:nvSpPr>
        <p:spPr>
          <a:xfrm>
            <a:off x="270956" y="2994556"/>
            <a:ext cx="720000" cy="720000"/>
          </a:xfrm>
          <a:prstGeom prst="ellipse">
            <a:avLst/>
          </a:prstGeom>
          <a:solidFill>
            <a:srgbClr val="AF82CC"/>
          </a:solidFill>
          <a:ln>
            <a:solidFill>
              <a:srgbClr val="AF82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ECEAEB"/>
                </a:solidFill>
                <a:effectLst/>
                <a:uLnTx/>
                <a:uFillTx/>
                <a:latin typeface="Helvetica Neue" panose="020B0604020202020204" charset="0"/>
                <a:ea typeface="+mn-ea"/>
                <a:cs typeface="+mn-cs"/>
                <a:sym typeface="Arial"/>
              </a:rPr>
              <a:t>1</a:t>
            </a:r>
          </a:p>
        </p:txBody>
      </p:sp>
      <p:sp>
        <p:nvSpPr>
          <p:cNvPr id="22" name="Rectangle 21">
            <a:extLst>
              <a:ext uri="{FF2B5EF4-FFF2-40B4-BE49-F238E27FC236}">
                <a16:creationId xmlns:a16="http://schemas.microsoft.com/office/drawing/2014/main" id="{7F25AB83-507C-41DA-88D6-5A798D3B3B04}"/>
              </a:ext>
            </a:extLst>
          </p:cNvPr>
          <p:cNvSpPr/>
          <p:nvPr/>
        </p:nvSpPr>
        <p:spPr>
          <a:xfrm>
            <a:off x="1280207" y="5780349"/>
            <a:ext cx="2957265" cy="40117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3E251320-9EC6-45B7-B069-CE6792E84A49}"/>
              </a:ext>
            </a:extLst>
          </p:cNvPr>
          <p:cNvSpPr/>
          <p:nvPr/>
        </p:nvSpPr>
        <p:spPr>
          <a:xfrm>
            <a:off x="3834175" y="3449685"/>
            <a:ext cx="327552" cy="38237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50340C"/>
              </a:solidFill>
              <a:effectLst/>
              <a:uLnTx/>
              <a:uFillTx/>
              <a:latin typeface="Arial"/>
              <a:ea typeface="+mn-ea"/>
              <a:cs typeface="+mn-cs"/>
              <a:sym typeface="Arial"/>
            </a:endParaRPr>
          </a:p>
        </p:txBody>
      </p:sp>
      <p:pic>
        <p:nvPicPr>
          <p:cNvPr id="7" name="Picture 6">
            <a:extLst>
              <a:ext uri="{FF2B5EF4-FFF2-40B4-BE49-F238E27FC236}">
                <a16:creationId xmlns:a16="http://schemas.microsoft.com/office/drawing/2014/main" id="{4F0088E3-09C5-44C9-849E-4B46CC18F8B1}"/>
              </a:ext>
            </a:extLst>
          </p:cNvPr>
          <p:cNvPicPr>
            <a:picLocks noChangeAspect="1"/>
          </p:cNvPicPr>
          <p:nvPr/>
        </p:nvPicPr>
        <p:blipFill>
          <a:blip r:embed="rId4"/>
          <a:stretch>
            <a:fillRect/>
          </a:stretch>
        </p:blipFill>
        <p:spPr>
          <a:xfrm>
            <a:off x="10721646" y="5649503"/>
            <a:ext cx="7879807" cy="3240000"/>
          </a:xfrm>
          <a:prstGeom prst="rect">
            <a:avLst/>
          </a:prstGeom>
        </p:spPr>
      </p:pic>
      <p:sp>
        <p:nvSpPr>
          <p:cNvPr id="28" name="Oval 27">
            <a:extLst>
              <a:ext uri="{FF2B5EF4-FFF2-40B4-BE49-F238E27FC236}">
                <a16:creationId xmlns:a16="http://schemas.microsoft.com/office/drawing/2014/main" id="{8E88E623-06C4-4FE0-B417-4EF267CF5F73}"/>
              </a:ext>
            </a:extLst>
          </p:cNvPr>
          <p:cNvSpPr/>
          <p:nvPr/>
        </p:nvSpPr>
        <p:spPr>
          <a:xfrm>
            <a:off x="10361645" y="5420349"/>
            <a:ext cx="720000" cy="720000"/>
          </a:xfrm>
          <a:prstGeom prst="ellipse">
            <a:avLst/>
          </a:prstGeom>
          <a:solidFill>
            <a:srgbClr val="AF82CC"/>
          </a:solidFill>
          <a:ln>
            <a:solidFill>
              <a:srgbClr val="AF82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CEAEB"/>
                </a:solidFill>
                <a:latin typeface="Helvetica Neue" panose="020B0604020202020204" charset="0"/>
              </a:rPr>
              <a:t>2</a:t>
            </a:r>
          </a:p>
        </p:txBody>
      </p:sp>
      <p:pic>
        <p:nvPicPr>
          <p:cNvPr id="11" name="Picture 10">
            <a:extLst>
              <a:ext uri="{FF2B5EF4-FFF2-40B4-BE49-F238E27FC236}">
                <a16:creationId xmlns:a16="http://schemas.microsoft.com/office/drawing/2014/main" id="{CCB404B8-74DA-4E4C-8100-224D88F7CC03}"/>
              </a:ext>
            </a:extLst>
          </p:cNvPr>
          <p:cNvPicPr>
            <a:picLocks noChangeAspect="1"/>
          </p:cNvPicPr>
          <p:nvPr/>
        </p:nvPicPr>
        <p:blipFill rotWithShape="1">
          <a:blip r:embed="rId5"/>
          <a:srcRect t="-2472" r="7697" b="-1"/>
          <a:stretch/>
        </p:blipFill>
        <p:spPr>
          <a:xfrm>
            <a:off x="20778226" y="6181524"/>
            <a:ext cx="2014867" cy="2314663"/>
          </a:xfrm>
          <a:prstGeom prst="rect">
            <a:avLst/>
          </a:prstGeom>
        </p:spPr>
      </p:pic>
      <p:sp>
        <p:nvSpPr>
          <p:cNvPr id="45" name="Arrow: Curved Down 27">
            <a:extLst>
              <a:ext uri="{FF2B5EF4-FFF2-40B4-BE49-F238E27FC236}">
                <a16:creationId xmlns:a16="http://schemas.microsoft.com/office/drawing/2014/main" id="{040C5F0C-6F0F-411B-B331-01E56354DF31}"/>
              </a:ext>
            </a:extLst>
          </p:cNvPr>
          <p:cNvSpPr/>
          <p:nvPr/>
        </p:nvSpPr>
        <p:spPr>
          <a:xfrm>
            <a:off x="18354003" y="5645581"/>
            <a:ext cx="2820989" cy="873308"/>
          </a:xfrm>
          <a:prstGeom prst="curvedDownArrow">
            <a:avLst>
              <a:gd name="adj1" fmla="val 25000"/>
              <a:gd name="adj2" fmla="val 50000"/>
              <a:gd name="adj3" fmla="val 36661"/>
            </a:avLst>
          </a:prstGeom>
          <a:solidFill>
            <a:schemeClr val="accent6">
              <a:lumMod val="60000"/>
              <a:lumOff val="40000"/>
            </a:schemeClr>
          </a:solidFill>
          <a:ln>
            <a:solidFill>
              <a:srgbClr val="AF82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444950"/>
              </a:solidFill>
              <a:effectLst/>
              <a:uLnTx/>
              <a:uFillTx/>
              <a:latin typeface="Arial"/>
              <a:ea typeface="+mn-ea"/>
              <a:cs typeface="+mn-cs"/>
              <a:sym typeface="Arial"/>
            </a:endParaRPr>
          </a:p>
        </p:txBody>
      </p:sp>
    </p:spTree>
    <p:extLst>
      <p:ext uri="{BB962C8B-B14F-4D97-AF65-F5344CB8AC3E}">
        <p14:creationId xmlns:p14="http://schemas.microsoft.com/office/powerpoint/2010/main" val="3656197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664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General Guidelines</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Data Collection Guidelines</a:t>
            </a:r>
          </a:p>
        </p:txBody>
      </p:sp>
      <p:grpSp>
        <p:nvGrpSpPr>
          <p:cNvPr id="33" name="Group 32">
            <a:extLst>
              <a:ext uri="{FF2B5EF4-FFF2-40B4-BE49-F238E27FC236}">
                <a16:creationId xmlns:a16="http://schemas.microsoft.com/office/drawing/2014/main" id="{51DC7C73-CBB1-4576-9EB0-DDB3788109C6}"/>
              </a:ext>
            </a:extLst>
          </p:cNvPr>
          <p:cNvGrpSpPr/>
          <p:nvPr/>
        </p:nvGrpSpPr>
        <p:grpSpPr>
          <a:xfrm>
            <a:off x="1419180" y="4657720"/>
            <a:ext cx="21545539" cy="1017365"/>
            <a:chOff x="832538" y="3130806"/>
            <a:chExt cx="4488198" cy="389292"/>
          </a:xfrm>
        </p:grpSpPr>
        <p:sp>
          <p:nvSpPr>
            <p:cNvPr id="34" name="Pentágono 3">
              <a:extLst>
                <a:ext uri="{FF2B5EF4-FFF2-40B4-BE49-F238E27FC236}">
                  <a16:creationId xmlns:a16="http://schemas.microsoft.com/office/drawing/2014/main" id="{A157CE62-11DA-4F1C-A938-73DEE50E673D}"/>
                </a:ext>
              </a:extLst>
            </p:cNvPr>
            <p:cNvSpPr/>
            <p:nvPr/>
          </p:nvSpPr>
          <p:spPr>
            <a:xfrm>
              <a:off x="832538" y="3172374"/>
              <a:ext cx="442481" cy="306156"/>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DCDCDC"/>
                  </a:solidFill>
                  <a:effectLst/>
                  <a:uLnTx/>
                  <a:uFillTx/>
                  <a:latin typeface="Segoe UI"/>
                  <a:ea typeface="+mn-ea"/>
                  <a:cs typeface="+mn-cs"/>
                  <a:sym typeface="Arial"/>
                </a:rPr>
                <a:t>1</a:t>
              </a:r>
            </a:p>
          </p:txBody>
        </p:sp>
        <p:sp>
          <p:nvSpPr>
            <p:cNvPr id="35" name="Rectángulo 5">
              <a:extLst>
                <a:ext uri="{FF2B5EF4-FFF2-40B4-BE49-F238E27FC236}">
                  <a16:creationId xmlns:a16="http://schemas.microsoft.com/office/drawing/2014/main" id="{C6B165D1-3385-4772-8F37-306228F324D0}"/>
                </a:ext>
              </a:extLst>
            </p:cNvPr>
            <p:cNvSpPr/>
            <p:nvPr/>
          </p:nvSpPr>
          <p:spPr>
            <a:xfrm>
              <a:off x="1327917" y="3130806"/>
              <a:ext cx="3992819" cy="38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9962C1">
                      <a:lumMod val="50000"/>
                    </a:srgbClr>
                  </a:solidFill>
                  <a:effectLst/>
                  <a:uLnTx/>
                  <a:uFillTx/>
                  <a:latin typeface="Helvetica Neue" panose="020B0604020202020204" charset="0"/>
                  <a:ea typeface="+mn-ea"/>
                  <a:cs typeface="+mn-cs"/>
                  <a:sym typeface="Arial"/>
                </a:rPr>
                <a:t>Before collecting data from a site, </a:t>
              </a:r>
              <a:r>
                <a:rPr kumimoji="0" lang="en-US" sz="3200" b="0" i="0" u="none" strike="noStrike" kern="0" cap="none" spc="0" normalizeH="0" baseline="0" noProof="0" dirty="0">
                  <a:ln>
                    <a:noFill/>
                  </a:ln>
                  <a:solidFill>
                    <a:srgbClr val="FF0000"/>
                  </a:solidFill>
                  <a:effectLst/>
                  <a:uLnTx/>
                  <a:uFillTx/>
                  <a:latin typeface="Helvetica Neue" panose="020B0604020202020204" charset="0"/>
                  <a:ea typeface="+mn-ea"/>
                  <a:cs typeface="+mn-cs"/>
                  <a:sym typeface="Arial"/>
                </a:rPr>
                <a:t>verify that the site can be utilized for network deployment</a:t>
              </a:r>
              <a:r>
                <a:rPr kumimoji="0" lang="en-US" sz="3200" b="0" i="0" u="none" strike="noStrike" kern="0" cap="none" spc="0" normalizeH="0" baseline="0" noProof="0" dirty="0">
                  <a:ln>
                    <a:noFill/>
                  </a:ln>
                  <a:solidFill>
                    <a:srgbClr val="9962C1">
                      <a:lumMod val="50000"/>
                    </a:srgbClr>
                  </a:solidFill>
                  <a:effectLst/>
                  <a:uLnTx/>
                  <a:uFillTx/>
                  <a:latin typeface="Helvetica Neue" panose="020B0604020202020204" charset="0"/>
                  <a:ea typeface="+mn-ea"/>
                  <a:cs typeface="+mn-cs"/>
                  <a:sym typeface="Arial"/>
                </a:rPr>
                <a:t>, i.e., confirm with Tribal authorities or site owner/responsible, and </a:t>
              </a:r>
              <a:r>
                <a:rPr kumimoji="0" lang="en-US" sz="3200" b="0" i="0" u="none" strike="noStrike" kern="0" cap="none" spc="0" normalizeH="0" baseline="0" noProof="0" dirty="0">
                  <a:ln>
                    <a:noFill/>
                  </a:ln>
                  <a:solidFill>
                    <a:srgbClr val="FF0000"/>
                  </a:solidFill>
                  <a:effectLst/>
                  <a:uLnTx/>
                  <a:uFillTx/>
                  <a:latin typeface="Helvetica Neue" panose="020B0604020202020204" charset="0"/>
                  <a:ea typeface="+mn-ea"/>
                  <a:cs typeface="+mn-cs"/>
                  <a:sym typeface="Arial"/>
                </a:rPr>
                <a:t>check for any regulation restrictions</a:t>
              </a:r>
              <a:r>
                <a:rPr kumimoji="0" lang="en-US" sz="3200" b="0" i="0" u="none" strike="noStrike" kern="0" cap="none" spc="0" normalizeH="0" baseline="0" noProof="0" dirty="0">
                  <a:ln>
                    <a:noFill/>
                  </a:ln>
                  <a:solidFill>
                    <a:srgbClr val="9962C1">
                      <a:lumMod val="50000"/>
                    </a:srgbClr>
                  </a:solidFill>
                  <a:effectLst/>
                  <a:uLnTx/>
                  <a:uFillTx/>
                  <a:latin typeface="Helvetica Neue" panose="020B0604020202020204" charset="0"/>
                  <a:ea typeface="+mn-ea"/>
                  <a:cs typeface="+mn-cs"/>
                  <a:sym typeface="Arial"/>
                </a:rPr>
                <a:t>.</a:t>
              </a:r>
            </a:p>
          </p:txBody>
        </p:sp>
      </p:grpSp>
      <p:grpSp>
        <p:nvGrpSpPr>
          <p:cNvPr id="36" name="Group 35">
            <a:extLst>
              <a:ext uri="{FF2B5EF4-FFF2-40B4-BE49-F238E27FC236}">
                <a16:creationId xmlns:a16="http://schemas.microsoft.com/office/drawing/2014/main" id="{DBA94D04-2176-4731-917D-F4C191CA3395}"/>
              </a:ext>
            </a:extLst>
          </p:cNvPr>
          <p:cNvGrpSpPr/>
          <p:nvPr/>
        </p:nvGrpSpPr>
        <p:grpSpPr>
          <a:xfrm>
            <a:off x="1419180" y="6515093"/>
            <a:ext cx="21545539" cy="800099"/>
            <a:chOff x="832538" y="3172374"/>
            <a:chExt cx="4488198" cy="306156"/>
          </a:xfrm>
        </p:grpSpPr>
        <p:sp>
          <p:nvSpPr>
            <p:cNvPr id="37" name="Pentágono 3">
              <a:extLst>
                <a:ext uri="{FF2B5EF4-FFF2-40B4-BE49-F238E27FC236}">
                  <a16:creationId xmlns:a16="http://schemas.microsoft.com/office/drawing/2014/main" id="{B157F666-CDCB-481B-9B23-6DE3153EB65F}"/>
                </a:ext>
              </a:extLst>
            </p:cNvPr>
            <p:cNvSpPr/>
            <p:nvPr/>
          </p:nvSpPr>
          <p:spPr>
            <a:xfrm>
              <a:off x="832538" y="3172374"/>
              <a:ext cx="442481" cy="306156"/>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DCDCDC"/>
                  </a:solidFill>
                  <a:effectLst/>
                  <a:uLnTx/>
                  <a:uFillTx/>
                  <a:latin typeface="Segoe UI"/>
                  <a:ea typeface="+mn-ea"/>
                  <a:cs typeface="+mn-cs"/>
                  <a:sym typeface="Arial"/>
                </a:rPr>
                <a:t>2</a:t>
              </a:r>
            </a:p>
          </p:txBody>
        </p:sp>
        <p:sp>
          <p:nvSpPr>
            <p:cNvPr id="38" name="Rectángulo 5">
              <a:extLst>
                <a:ext uri="{FF2B5EF4-FFF2-40B4-BE49-F238E27FC236}">
                  <a16:creationId xmlns:a16="http://schemas.microsoft.com/office/drawing/2014/main" id="{5D833EC9-41C3-401E-A333-0453A35E5CCA}"/>
                </a:ext>
              </a:extLst>
            </p:cNvPr>
            <p:cNvSpPr/>
            <p:nvPr/>
          </p:nvSpPr>
          <p:spPr>
            <a:xfrm>
              <a:off x="1327917" y="3228129"/>
              <a:ext cx="3992819" cy="194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9962C1">
                      <a:lumMod val="50000"/>
                    </a:srgbClr>
                  </a:solidFill>
                  <a:effectLst/>
                  <a:uLnTx/>
                  <a:uFillTx/>
                  <a:latin typeface="Helvetica Neue" panose="020B0604020202020204" charset="0"/>
                  <a:ea typeface="+mn-ea"/>
                  <a:cs typeface="+mn-cs"/>
                  <a:sym typeface="Arial"/>
                </a:rPr>
                <a:t>Before going on-site, try to collect as much data as possible and </a:t>
              </a:r>
              <a:r>
                <a:rPr kumimoji="0" lang="en-US" sz="3200" b="0" i="0" u="none" strike="noStrike" kern="0" cap="none" spc="0" normalizeH="0" baseline="0" noProof="0" dirty="0">
                  <a:ln>
                    <a:noFill/>
                  </a:ln>
                  <a:solidFill>
                    <a:srgbClr val="FF0000"/>
                  </a:solidFill>
                  <a:effectLst/>
                  <a:uLnTx/>
                  <a:uFillTx/>
                  <a:latin typeface="Helvetica Neue" panose="020B0604020202020204" charset="0"/>
                  <a:ea typeface="+mn-ea"/>
                  <a:cs typeface="+mn-cs"/>
                  <a:sym typeface="Arial"/>
                </a:rPr>
                <a:t>ensure access to the site </a:t>
              </a:r>
              <a:r>
                <a:rPr kumimoji="0" lang="en-US" sz="3200" b="0" i="0" u="none" strike="noStrike" kern="0" cap="none" spc="0" normalizeH="0" baseline="0" noProof="0" dirty="0">
                  <a:ln>
                    <a:noFill/>
                  </a:ln>
                  <a:solidFill>
                    <a:srgbClr val="9962C1">
                      <a:lumMod val="50000"/>
                    </a:srgbClr>
                  </a:solidFill>
                  <a:effectLst/>
                  <a:uLnTx/>
                  <a:uFillTx/>
                  <a:latin typeface="Helvetica Neue" panose="020B0604020202020204" charset="0"/>
                  <a:ea typeface="+mn-ea"/>
                  <a:cs typeface="+mn-cs"/>
                  <a:sym typeface="Arial"/>
                </a:rPr>
                <a:t>in advance.</a:t>
              </a:r>
            </a:p>
          </p:txBody>
        </p:sp>
      </p:grpSp>
      <p:grpSp>
        <p:nvGrpSpPr>
          <p:cNvPr id="39" name="Group 38">
            <a:extLst>
              <a:ext uri="{FF2B5EF4-FFF2-40B4-BE49-F238E27FC236}">
                <a16:creationId xmlns:a16="http://schemas.microsoft.com/office/drawing/2014/main" id="{1D077084-ADC6-4635-8BB9-27292CC9C9D3}"/>
              </a:ext>
            </a:extLst>
          </p:cNvPr>
          <p:cNvGrpSpPr/>
          <p:nvPr/>
        </p:nvGrpSpPr>
        <p:grpSpPr>
          <a:xfrm>
            <a:off x="1419180" y="8300908"/>
            <a:ext cx="21545539" cy="800099"/>
            <a:chOff x="832538" y="3172374"/>
            <a:chExt cx="4488198" cy="306156"/>
          </a:xfrm>
        </p:grpSpPr>
        <p:sp>
          <p:nvSpPr>
            <p:cNvPr id="40" name="Pentágono 3">
              <a:extLst>
                <a:ext uri="{FF2B5EF4-FFF2-40B4-BE49-F238E27FC236}">
                  <a16:creationId xmlns:a16="http://schemas.microsoft.com/office/drawing/2014/main" id="{0928F1C4-3261-4DE2-91E0-E20613DDFDC8}"/>
                </a:ext>
              </a:extLst>
            </p:cNvPr>
            <p:cNvSpPr/>
            <p:nvPr/>
          </p:nvSpPr>
          <p:spPr>
            <a:xfrm>
              <a:off x="832538" y="3172374"/>
              <a:ext cx="442481" cy="306156"/>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DCDCDC"/>
                  </a:solidFill>
                  <a:effectLst/>
                  <a:uLnTx/>
                  <a:uFillTx/>
                  <a:latin typeface="Segoe UI"/>
                  <a:ea typeface="+mn-ea"/>
                  <a:cs typeface="+mn-cs"/>
                  <a:sym typeface="Arial"/>
                </a:rPr>
                <a:t>3</a:t>
              </a:r>
            </a:p>
          </p:txBody>
        </p:sp>
        <p:sp>
          <p:nvSpPr>
            <p:cNvPr id="41" name="Rectángulo 5">
              <a:extLst>
                <a:ext uri="{FF2B5EF4-FFF2-40B4-BE49-F238E27FC236}">
                  <a16:creationId xmlns:a16="http://schemas.microsoft.com/office/drawing/2014/main" id="{C8E08344-3C85-4FC2-A5A7-4C920E6F0E85}"/>
                </a:ext>
              </a:extLst>
            </p:cNvPr>
            <p:cNvSpPr/>
            <p:nvPr/>
          </p:nvSpPr>
          <p:spPr>
            <a:xfrm>
              <a:off x="1327917" y="3228129"/>
              <a:ext cx="3992819" cy="194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9962C1">
                      <a:lumMod val="50000"/>
                    </a:srgbClr>
                  </a:solidFill>
                  <a:effectLst/>
                  <a:uLnTx/>
                  <a:uFillTx/>
                  <a:latin typeface="Helvetica Neue" panose="020B0604020202020204" charset="0"/>
                  <a:ea typeface="+mn-ea"/>
                  <a:cs typeface="+mn-cs"/>
                  <a:sym typeface="Arial"/>
                </a:rPr>
                <a:t>Before leaving the site do a double-check of the list of attributes required to avoid getting back later in the process.</a:t>
              </a:r>
            </a:p>
          </p:txBody>
        </p:sp>
      </p:grpSp>
      <p:grpSp>
        <p:nvGrpSpPr>
          <p:cNvPr id="42" name="Group 41">
            <a:extLst>
              <a:ext uri="{FF2B5EF4-FFF2-40B4-BE49-F238E27FC236}">
                <a16:creationId xmlns:a16="http://schemas.microsoft.com/office/drawing/2014/main" id="{EBEBF0BB-E6C2-496A-BE4F-5AC6E90C3E72}"/>
              </a:ext>
            </a:extLst>
          </p:cNvPr>
          <p:cNvGrpSpPr/>
          <p:nvPr/>
        </p:nvGrpSpPr>
        <p:grpSpPr>
          <a:xfrm>
            <a:off x="1419180" y="10086723"/>
            <a:ext cx="21545539" cy="800099"/>
            <a:chOff x="832538" y="3172374"/>
            <a:chExt cx="4488198" cy="306156"/>
          </a:xfrm>
        </p:grpSpPr>
        <p:sp>
          <p:nvSpPr>
            <p:cNvPr id="43" name="Pentágono 3">
              <a:extLst>
                <a:ext uri="{FF2B5EF4-FFF2-40B4-BE49-F238E27FC236}">
                  <a16:creationId xmlns:a16="http://schemas.microsoft.com/office/drawing/2014/main" id="{9222F7DC-B40E-4012-B592-0AF50B4C39E6}"/>
                </a:ext>
              </a:extLst>
            </p:cNvPr>
            <p:cNvSpPr/>
            <p:nvPr/>
          </p:nvSpPr>
          <p:spPr>
            <a:xfrm>
              <a:off x="832538" y="3172374"/>
              <a:ext cx="442481" cy="306156"/>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DCDCDC"/>
                  </a:solidFill>
                  <a:effectLst/>
                  <a:uLnTx/>
                  <a:uFillTx/>
                  <a:latin typeface="Segoe UI"/>
                  <a:ea typeface="+mn-ea"/>
                  <a:cs typeface="+mn-cs"/>
                  <a:sym typeface="Arial"/>
                </a:rPr>
                <a:t>4</a:t>
              </a:r>
            </a:p>
          </p:txBody>
        </p:sp>
        <p:sp>
          <p:nvSpPr>
            <p:cNvPr id="44" name="Rectángulo 5">
              <a:extLst>
                <a:ext uri="{FF2B5EF4-FFF2-40B4-BE49-F238E27FC236}">
                  <a16:creationId xmlns:a16="http://schemas.microsoft.com/office/drawing/2014/main" id="{B1F268BC-3FBD-4A0F-B5B2-C6E6835E83E0}"/>
                </a:ext>
              </a:extLst>
            </p:cNvPr>
            <p:cNvSpPr/>
            <p:nvPr/>
          </p:nvSpPr>
          <p:spPr>
            <a:xfrm>
              <a:off x="1327917" y="3228129"/>
              <a:ext cx="3992819" cy="194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9962C1">
                      <a:lumMod val="50000"/>
                    </a:srgbClr>
                  </a:solidFill>
                  <a:effectLst/>
                  <a:uLnTx/>
                  <a:uFillTx/>
                  <a:latin typeface="Helvetica Neue" panose="020B0604020202020204" charset="0"/>
                  <a:ea typeface="+mn-ea"/>
                  <a:cs typeface="+mn-cs"/>
                  <a:sym typeface="Arial"/>
                </a:rPr>
                <a:t>For site visits, always bring a smartphone, notebook and measure tape.</a:t>
              </a:r>
            </a:p>
          </p:txBody>
        </p:sp>
      </p:grpSp>
    </p:spTree>
    <p:extLst>
      <p:ext uri="{BB962C8B-B14F-4D97-AF65-F5344CB8AC3E}">
        <p14:creationId xmlns:p14="http://schemas.microsoft.com/office/powerpoint/2010/main" val="351591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indent="0">
              <a:spcBef>
                <a:spcPts val="0"/>
              </a:spcBef>
              <a:buClr>
                <a:srgbClr val="9D98A2"/>
              </a:buClr>
              <a:buSzPts val="2800"/>
              <a:buFont typeface="Helvetica Neue"/>
              <a:buNone/>
            </a:pPr>
            <a:r>
              <a:rPr lang="en-US" dirty="0"/>
              <a:t>Item-Specific Guidelines (1/4)</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3B3347"/>
              </a:buClr>
              <a:buSzPts val="4800"/>
              <a:buFont typeface="Helvetica Neue"/>
              <a:buNone/>
              <a:tabLst/>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Data Collection</a:t>
            </a:r>
          </a:p>
        </p:txBody>
      </p:sp>
      <p:sp>
        <p:nvSpPr>
          <p:cNvPr id="38" name="Rectángulo 10">
            <a:extLst>
              <a:ext uri="{FF2B5EF4-FFF2-40B4-BE49-F238E27FC236}">
                <a16:creationId xmlns:a16="http://schemas.microsoft.com/office/drawing/2014/main" id="{E7D0D739-0A78-41D6-ACBB-9D7354E48127}"/>
              </a:ext>
            </a:extLst>
          </p:cNvPr>
          <p:cNvSpPr/>
          <p:nvPr/>
        </p:nvSpPr>
        <p:spPr>
          <a:xfrm>
            <a:off x="1079500" y="2375589"/>
            <a:ext cx="22820006" cy="195835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The following are site attributes to be reported during site visit.</a:t>
            </a:r>
          </a:p>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Mandatory attributes must always be reported.</a:t>
            </a:r>
          </a:p>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Decision to report optional attributes will depend on</a:t>
            </a:r>
            <a:r>
              <a:rPr lang="en-US" sz="3200" dirty="0">
                <a:solidFill>
                  <a:srgbClr val="444950"/>
                </a:solidFill>
                <a:latin typeface="Helvetica Neue Light"/>
                <a:sym typeface="Helvetica Neue Light"/>
              </a:rPr>
              <a:t> site/facility characteristics.</a:t>
            </a:r>
            <a:endPar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endParaRPr>
          </a:p>
        </p:txBody>
      </p:sp>
      <p:grpSp>
        <p:nvGrpSpPr>
          <p:cNvPr id="12" name="Group 11">
            <a:extLst>
              <a:ext uri="{FF2B5EF4-FFF2-40B4-BE49-F238E27FC236}">
                <a16:creationId xmlns:a16="http://schemas.microsoft.com/office/drawing/2014/main" id="{8FB46D28-70E4-41E0-B61B-3DC127B41B11}"/>
              </a:ext>
            </a:extLst>
          </p:cNvPr>
          <p:cNvGrpSpPr/>
          <p:nvPr/>
        </p:nvGrpSpPr>
        <p:grpSpPr>
          <a:xfrm>
            <a:off x="802221" y="4732909"/>
            <a:ext cx="20337146" cy="2005989"/>
            <a:chOff x="1892196" y="4491132"/>
            <a:chExt cx="20337146" cy="2005989"/>
          </a:xfrm>
        </p:grpSpPr>
        <p:sp>
          <p:nvSpPr>
            <p:cNvPr id="29" name="TextBox 5">
              <a:extLst>
                <a:ext uri="{FF2B5EF4-FFF2-40B4-BE49-F238E27FC236}">
                  <a16:creationId xmlns:a16="http://schemas.microsoft.com/office/drawing/2014/main" id="{8A73D94A-FA09-45FD-B783-328687AD6332}"/>
                </a:ext>
              </a:extLst>
            </p:cNvPr>
            <p:cNvSpPr txBox="1"/>
            <p:nvPr/>
          </p:nvSpPr>
          <p:spPr>
            <a:xfrm>
              <a:off x="1892196" y="5217127"/>
              <a:ext cx="3404598" cy="55399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rPr>
                <a:t>Site Name</a:t>
              </a:r>
            </a:p>
          </p:txBody>
        </p:sp>
        <p:grpSp>
          <p:nvGrpSpPr>
            <p:cNvPr id="3" name="Group 2">
              <a:extLst>
                <a:ext uri="{FF2B5EF4-FFF2-40B4-BE49-F238E27FC236}">
                  <a16:creationId xmlns:a16="http://schemas.microsoft.com/office/drawing/2014/main" id="{3EE7BF2F-3312-4CF3-B722-D33277F683DA}"/>
                </a:ext>
              </a:extLst>
            </p:cNvPr>
            <p:cNvGrpSpPr/>
            <p:nvPr/>
          </p:nvGrpSpPr>
          <p:grpSpPr>
            <a:xfrm>
              <a:off x="5499439" y="4491132"/>
              <a:ext cx="16729903" cy="2005989"/>
              <a:chOff x="5499439" y="4491132"/>
              <a:chExt cx="16729903" cy="2005989"/>
            </a:xfrm>
          </p:grpSpPr>
          <p:sp>
            <p:nvSpPr>
              <p:cNvPr id="45" name="Google Shape;231;p29">
                <a:extLst>
                  <a:ext uri="{FF2B5EF4-FFF2-40B4-BE49-F238E27FC236}">
                    <a16:creationId xmlns:a16="http://schemas.microsoft.com/office/drawing/2014/main" id="{635437D5-B73D-45B2-B1CC-3EE65B52CA1E}"/>
                  </a:ext>
                </a:extLst>
              </p:cNvPr>
              <p:cNvSpPr txBox="1">
                <a:spLocks/>
              </p:cNvSpPr>
              <p:nvPr/>
            </p:nvSpPr>
            <p:spPr>
              <a:xfrm>
                <a:off x="5652659" y="4503193"/>
                <a:ext cx="16153043" cy="19939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Descriptive name of the site.</a:t>
                </a:r>
              </a:p>
              <a:p>
                <a:pPr indent="-419100" algn="l">
                  <a:lnSpc>
                    <a:spcPct val="100000"/>
                  </a:lnSpc>
                  <a:spcBef>
                    <a:spcPts val="1000"/>
                  </a:spcBef>
                  <a:buSzPts val="3000"/>
                  <a:buFont typeface="Arial"/>
                  <a:buChar char="●"/>
                </a:pPr>
                <a:r>
                  <a:rPr lang="en-US" sz="3000" dirty="0">
                    <a:solidFill>
                      <a:schemeClr val="dk1"/>
                    </a:solidFill>
                  </a:rPr>
                  <a:t>Free use of characters.</a:t>
                </a:r>
              </a:p>
              <a:p>
                <a:pPr indent="-419100" algn="l">
                  <a:lnSpc>
                    <a:spcPct val="100000"/>
                  </a:lnSpc>
                  <a:spcBef>
                    <a:spcPts val="1000"/>
                  </a:spcBef>
                  <a:buSzPts val="3000"/>
                  <a:buFont typeface="Arial"/>
                  <a:buChar char="●"/>
                </a:pPr>
                <a:r>
                  <a:rPr lang="en-US" sz="3000" dirty="0">
                    <a:solidFill>
                      <a:schemeClr val="dk1"/>
                    </a:solidFill>
                  </a:rPr>
                  <a:t>Try to avoid duplicated names.</a:t>
                </a:r>
              </a:p>
            </p:txBody>
          </p:sp>
          <p:sp>
            <p:nvSpPr>
              <p:cNvPr id="39" name="Rectangle: Rounded Corners 38">
                <a:extLst>
                  <a:ext uri="{FF2B5EF4-FFF2-40B4-BE49-F238E27FC236}">
                    <a16:creationId xmlns:a16="http://schemas.microsoft.com/office/drawing/2014/main" id="{701E0CDD-50BD-4C96-9DCA-583C5EE95EE6}"/>
                  </a:ext>
                </a:extLst>
              </p:cNvPr>
              <p:cNvSpPr/>
              <p:nvPr/>
            </p:nvSpPr>
            <p:spPr>
              <a:xfrm>
                <a:off x="5499439" y="4491132"/>
                <a:ext cx="16729903" cy="200598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grpSp>
        <p:nvGrpSpPr>
          <p:cNvPr id="11" name="Group 10">
            <a:extLst>
              <a:ext uri="{FF2B5EF4-FFF2-40B4-BE49-F238E27FC236}">
                <a16:creationId xmlns:a16="http://schemas.microsoft.com/office/drawing/2014/main" id="{CDA65D98-1C8F-4621-93CE-FDA21B29A2FE}"/>
              </a:ext>
            </a:extLst>
          </p:cNvPr>
          <p:cNvGrpSpPr/>
          <p:nvPr/>
        </p:nvGrpSpPr>
        <p:grpSpPr>
          <a:xfrm>
            <a:off x="802221" y="7208793"/>
            <a:ext cx="20337146" cy="2005989"/>
            <a:chOff x="1892195" y="6755577"/>
            <a:chExt cx="20337146" cy="2005989"/>
          </a:xfrm>
        </p:grpSpPr>
        <p:sp>
          <p:nvSpPr>
            <p:cNvPr id="51" name="TextBox 5">
              <a:extLst>
                <a:ext uri="{FF2B5EF4-FFF2-40B4-BE49-F238E27FC236}">
                  <a16:creationId xmlns:a16="http://schemas.microsoft.com/office/drawing/2014/main" id="{F23A095F-7594-4E91-AFF3-5623E43B80E4}"/>
                </a:ext>
              </a:extLst>
            </p:cNvPr>
            <p:cNvSpPr txBox="1"/>
            <p:nvPr/>
          </p:nvSpPr>
          <p:spPr>
            <a:xfrm>
              <a:off x="1892195" y="7481572"/>
              <a:ext cx="3404598" cy="55399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rPr>
                <a:t>Site ID</a:t>
              </a:r>
            </a:p>
          </p:txBody>
        </p:sp>
        <p:grpSp>
          <p:nvGrpSpPr>
            <p:cNvPr id="4" name="Group 3">
              <a:extLst>
                <a:ext uri="{FF2B5EF4-FFF2-40B4-BE49-F238E27FC236}">
                  <a16:creationId xmlns:a16="http://schemas.microsoft.com/office/drawing/2014/main" id="{CE158055-6809-4D01-9560-7EF5AFBA7E41}"/>
                </a:ext>
              </a:extLst>
            </p:cNvPr>
            <p:cNvGrpSpPr/>
            <p:nvPr/>
          </p:nvGrpSpPr>
          <p:grpSpPr>
            <a:xfrm>
              <a:off x="5499438" y="6755577"/>
              <a:ext cx="16729903" cy="2005989"/>
              <a:chOff x="5499438" y="6755577"/>
              <a:chExt cx="16729903" cy="2005989"/>
            </a:xfrm>
          </p:grpSpPr>
          <p:sp>
            <p:nvSpPr>
              <p:cNvPr id="49" name="Google Shape;231;p29">
                <a:extLst>
                  <a:ext uri="{FF2B5EF4-FFF2-40B4-BE49-F238E27FC236}">
                    <a16:creationId xmlns:a16="http://schemas.microsoft.com/office/drawing/2014/main" id="{3A77C9E5-AC3B-4DC4-B217-4DF5E8BE6E3A}"/>
                  </a:ext>
                </a:extLst>
              </p:cNvPr>
              <p:cNvSpPr txBox="1">
                <a:spLocks/>
              </p:cNvSpPr>
              <p:nvPr/>
            </p:nvSpPr>
            <p:spPr>
              <a:xfrm>
                <a:off x="5652659" y="6755578"/>
                <a:ext cx="16225186" cy="20059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457200" indent="-419100">
                  <a:spcBef>
                    <a:spcPts val="1000"/>
                  </a:spcBef>
                  <a:buClr>
                    <a:srgbClr val="FF8F05"/>
                  </a:buClr>
                  <a:buSzPts val="3000"/>
                  <a:buChar char="●"/>
                  <a:defRPr sz="3000">
                    <a:solidFill>
                      <a:schemeClr val="dk1"/>
                    </a:solidFill>
                    <a:latin typeface="Helvetica Neue Light"/>
                    <a:ea typeface="Helvetica Neue Light"/>
                    <a:cs typeface="Helvetica Neue Light"/>
                  </a:defRPr>
                </a:lvl1pPr>
                <a:lvl2pPr marL="914400" indent="-327660" algn="ctr">
                  <a:lnSpc>
                    <a:spcPct val="120000"/>
                  </a:lnSpc>
                  <a:spcBef>
                    <a:spcPts val="5200"/>
                  </a:spcBef>
                  <a:buClr>
                    <a:srgbClr val="FF8F05"/>
                  </a:buClr>
                  <a:buSzPts val="1560"/>
                  <a:buFont typeface="Helvetica Neue Light"/>
                  <a:buChar char="—"/>
                  <a:defRPr sz="2400">
                    <a:solidFill>
                      <a:srgbClr val="444950"/>
                    </a:solidFill>
                    <a:latin typeface="Helvetica Neue Light"/>
                    <a:ea typeface="Helvetica Neue Light"/>
                    <a:cs typeface="Helvetica Neue Light"/>
                  </a:defRPr>
                </a:lvl2pPr>
                <a:lvl3pPr marL="1371600" indent="-342900" algn="ctr">
                  <a:lnSpc>
                    <a:spcPct val="120000"/>
                  </a:lnSpc>
                  <a:spcBef>
                    <a:spcPts val="5200"/>
                  </a:spcBef>
                  <a:buClr>
                    <a:srgbClr val="FF8F05"/>
                  </a:buClr>
                  <a:buSzPts val="1800"/>
                  <a:buFont typeface="Helvetica Neue Light"/>
                  <a:buChar char="–"/>
                  <a:defRPr sz="2400">
                    <a:solidFill>
                      <a:srgbClr val="444950"/>
                    </a:solidFill>
                    <a:latin typeface="Helvetica Neue Light"/>
                    <a:ea typeface="Helvetica Neue Light"/>
                    <a:cs typeface="Helvetica Neue Light"/>
                  </a:defRPr>
                </a:lvl3pPr>
                <a:lvl4pPr marL="18288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4pPr>
                <a:lvl5pPr marL="22860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5pPr>
                <a:lvl6pPr marL="27432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6pPr>
                <a:lvl7pPr marL="32004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7pPr>
                <a:lvl8pPr marL="36576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8pPr>
                <a:lvl9pPr marL="41148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9pPr>
              </a:lstStyle>
              <a:p>
                <a:r>
                  <a:rPr lang="en-US" dirty="0"/>
                  <a:t>Text that uniquely identifies the site. Site IDs </a:t>
                </a:r>
                <a:r>
                  <a:rPr lang="en-US" dirty="0">
                    <a:solidFill>
                      <a:srgbClr val="FF0000"/>
                    </a:solidFill>
                  </a:rPr>
                  <a:t>must not have duplicates</a:t>
                </a:r>
                <a:r>
                  <a:rPr lang="en-US" dirty="0"/>
                  <a:t>.</a:t>
                </a:r>
              </a:p>
              <a:p>
                <a:r>
                  <a:rPr lang="en-US" dirty="0"/>
                  <a:t>Simple numbering can be used, in absence of a more sophisticated naming convention.</a:t>
                </a:r>
              </a:p>
              <a:p>
                <a:r>
                  <a:rPr lang="en-US" dirty="0"/>
                  <a:t>Ideally all the Site IDs have the same number of characters.</a:t>
                </a:r>
              </a:p>
            </p:txBody>
          </p:sp>
          <p:sp>
            <p:nvSpPr>
              <p:cNvPr id="40" name="Rectangle: Rounded Corners 39">
                <a:extLst>
                  <a:ext uri="{FF2B5EF4-FFF2-40B4-BE49-F238E27FC236}">
                    <a16:creationId xmlns:a16="http://schemas.microsoft.com/office/drawing/2014/main" id="{9E29C16C-DB2B-4139-824F-DEF46E3DE78D}"/>
                  </a:ext>
                </a:extLst>
              </p:cNvPr>
              <p:cNvSpPr/>
              <p:nvPr/>
            </p:nvSpPr>
            <p:spPr>
              <a:xfrm>
                <a:off x="5499438" y="6755577"/>
                <a:ext cx="16729903" cy="200598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grpSp>
        <p:nvGrpSpPr>
          <p:cNvPr id="10" name="Group 9">
            <a:extLst>
              <a:ext uri="{FF2B5EF4-FFF2-40B4-BE49-F238E27FC236}">
                <a16:creationId xmlns:a16="http://schemas.microsoft.com/office/drawing/2014/main" id="{C3AB8646-6376-4879-9621-583F2A09E6BB}"/>
              </a:ext>
            </a:extLst>
          </p:cNvPr>
          <p:cNvGrpSpPr/>
          <p:nvPr/>
        </p:nvGrpSpPr>
        <p:grpSpPr>
          <a:xfrm>
            <a:off x="-6422" y="9809043"/>
            <a:ext cx="21262402" cy="1778672"/>
            <a:chOff x="966938" y="9377147"/>
            <a:chExt cx="21262402" cy="1778672"/>
          </a:xfrm>
        </p:grpSpPr>
        <p:sp>
          <p:nvSpPr>
            <p:cNvPr id="59" name="TextBox 5">
              <a:extLst>
                <a:ext uri="{FF2B5EF4-FFF2-40B4-BE49-F238E27FC236}">
                  <a16:creationId xmlns:a16="http://schemas.microsoft.com/office/drawing/2014/main" id="{0D34AF16-B537-422C-BC63-DC3B11AE0F81}"/>
                </a:ext>
              </a:extLst>
            </p:cNvPr>
            <p:cNvSpPr txBox="1"/>
            <p:nvPr/>
          </p:nvSpPr>
          <p:spPr>
            <a:xfrm>
              <a:off x="966938" y="9974700"/>
              <a:ext cx="4329854" cy="55399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rPr>
                <a:t>Latitude &amp; Longitude</a:t>
              </a:r>
            </a:p>
          </p:txBody>
        </p:sp>
        <p:grpSp>
          <p:nvGrpSpPr>
            <p:cNvPr id="6" name="Group 5">
              <a:extLst>
                <a:ext uri="{FF2B5EF4-FFF2-40B4-BE49-F238E27FC236}">
                  <a16:creationId xmlns:a16="http://schemas.microsoft.com/office/drawing/2014/main" id="{E395D277-EEB3-4C34-86D6-1F9789258B8B}"/>
                </a:ext>
              </a:extLst>
            </p:cNvPr>
            <p:cNvGrpSpPr/>
            <p:nvPr/>
          </p:nvGrpSpPr>
          <p:grpSpPr>
            <a:xfrm>
              <a:off x="5499437" y="9377147"/>
              <a:ext cx="16729903" cy="1778672"/>
              <a:chOff x="5499437" y="9377147"/>
              <a:chExt cx="16729903" cy="1778672"/>
            </a:xfrm>
          </p:grpSpPr>
          <p:sp>
            <p:nvSpPr>
              <p:cNvPr id="57" name="Google Shape;231;p29">
                <a:extLst>
                  <a:ext uri="{FF2B5EF4-FFF2-40B4-BE49-F238E27FC236}">
                    <a16:creationId xmlns:a16="http://schemas.microsoft.com/office/drawing/2014/main" id="{7EC5F38F-55AA-4074-8279-6942D4AF03E7}"/>
                  </a:ext>
                </a:extLst>
              </p:cNvPr>
              <p:cNvSpPr txBox="1">
                <a:spLocks/>
              </p:cNvSpPr>
              <p:nvPr/>
            </p:nvSpPr>
            <p:spPr>
              <a:xfrm>
                <a:off x="5652659" y="9381248"/>
                <a:ext cx="16275216" cy="17409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457200" indent="-419100">
                  <a:spcBef>
                    <a:spcPts val="1000"/>
                  </a:spcBef>
                  <a:buClr>
                    <a:srgbClr val="FF8F05"/>
                  </a:buClr>
                  <a:buSzPts val="3000"/>
                  <a:buChar char="●"/>
                  <a:defRPr sz="3000">
                    <a:solidFill>
                      <a:schemeClr val="dk1"/>
                    </a:solidFill>
                    <a:latin typeface="Helvetica Neue Light"/>
                    <a:ea typeface="Helvetica Neue Light"/>
                    <a:cs typeface="Helvetica Neue Light"/>
                  </a:defRPr>
                </a:lvl1pPr>
                <a:lvl2pPr marL="914400" indent="-327660" algn="ctr">
                  <a:lnSpc>
                    <a:spcPct val="120000"/>
                  </a:lnSpc>
                  <a:spcBef>
                    <a:spcPts val="5200"/>
                  </a:spcBef>
                  <a:buClr>
                    <a:srgbClr val="FF8F05"/>
                  </a:buClr>
                  <a:buSzPts val="1560"/>
                  <a:buFont typeface="Helvetica Neue Light"/>
                  <a:buChar char="—"/>
                  <a:defRPr sz="2400">
                    <a:solidFill>
                      <a:srgbClr val="444950"/>
                    </a:solidFill>
                    <a:latin typeface="Helvetica Neue Light"/>
                    <a:ea typeface="Helvetica Neue Light"/>
                    <a:cs typeface="Helvetica Neue Light"/>
                  </a:defRPr>
                </a:lvl2pPr>
                <a:lvl3pPr marL="1371600" indent="-342900" algn="ctr">
                  <a:lnSpc>
                    <a:spcPct val="120000"/>
                  </a:lnSpc>
                  <a:spcBef>
                    <a:spcPts val="5200"/>
                  </a:spcBef>
                  <a:buClr>
                    <a:srgbClr val="FF8F05"/>
                  </a:buClr>
                  <a:buSzPts val="1800"/>
                  <a:buFont typeface="Helvetica Neue Light"/>
                  <a:buChar char="–"/>
                  <a:defRPr sz="2400">
                    <a:solidFill>
                      <a:srgbClr val="444950"/>
                    </a:solidFill>
                    <a:latin typeface="Helvetica Neue Light"/>
                    <a:ea typeface="Helvetica Neue Light"/>
                    <a:cs typeface="Helvetica Neue Light"/>
                  </a:defRPr>
                </a:lvl3pPr>
                <a:lvl4pPr marL="18288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4pPr>
                <a:lvl5pPr marL="22860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5pPr>
                <a:lvl6pPr marL="27432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6pPr>
                <a:lvl7pPr marL="32004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7pPr>
                <a:lvl8pPr marL="36576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8pPr>
                <a:lvl9pPr marL="41148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9pPr>
              </a:lstStyle>
              <a:p>
                <a:r>
                  <a:rPr lang="en-US" dirty="0"/>
                  <a:t>Coordinates that define site location.</a:t>
                </a:r>
              </a:p>
              <a:p>
                <a:r>
                  <a:rPr lang="en-US" dirty="0"/>
                  <a:t>Initial coordinates as seen on the smartphone can be registered. Afterwards, edition can be done for accuracy looking at the satellite view of the map.</a:t>
                </a:r>
              </a:p>
            </p:txBody>
          </p:sp>
          <p:sp>
            <p:nvSpPr>
              <p:cNvPr id="41" name="Rectangle: Rounded Corners 40">
                <a:extLst>
                  <a:ext uri="{FF2B5EF4-FFF2-40B4-BE49-F238E27FC236}">
                    <a16:creationId xmlns:a16="http://schemas.microsoft.com/office/drawing/2014/main" id="{A146B600-BED6-458C-8502-26060DAF4CF4}"/>
                  </a:ext>
                </a:extLst>
              </p:cNvPr>
              <p:cNvSpPr/>
              <p:nvPr/>
            </p:nvSpPr>
            <p:spPr>
              <a:xfrm>
                <a:off x="5499437" y="9377147"/>
                <a:ext cx="16729903" cy="1778672"/>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grpSp>
        <p:nvGrpSpPr>
          <p:cNvPr id="9" name="Group 8">
            <a:extLst>
              <a:ext uri="{FF2B5EF4-FFF2-40B4-BE49-F238E27FC236}">
                <a16:creationId xmlns:a16="http://schemas.microsoft.com/office/drawing/2014/main" id="{EE3FC2C9-2B6A-4065-A608-C4193CB348A0}"/>
              </a:ext>
            </a:extLst>
          </p:cNvPr>
          <p:cNvGrpSpPr/>
          <p:nvPr/>
        </p:nvGrpSpPr>
        <p:grpSpPr>
          <a:xfrm>
            <a:off x="-123035" y="12076328"/>
            <a:ext cx="21262402" cy="1195763"/>
            <a:chOff x="1046547" y="11646567"/>
            <a:chExt cx="21262402" cy="1195763"/>
          </a:xfrm>
        </p:grpSpPr>
        <p:sp>
          <p:nvSpPr>
            <p:cNvPr id="66" name="TextBox 5">
              <a:extLst>
                <a:ext uri="{FF2B5EF4-FFF2-40B4-BE49-F238E27FC236}">
                  <a16:creationId xmlns:a16="http://schemas.microsoft.com/office/drawing/2014/main" id="{1E82E021-C9EE-4B66-B5A1-8061DB15B270}"/>
                </a:ext>
              </a:extLst>
            </p:cNvPr>
            <p:cNvSpPr txBox="1"/>
            <p:nvPr/>
          </p:nvSpPr>
          <p:spPr>
            <a:xfrm>
              <a:off x="1046547" y="11967450"/>
              <a:ext cx="4329854" cy="55399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3000" dirty="0">
                  <a:solidFill>
                    <a:srgbClr val="444950"/>
                  </a:solidFill>
                  <a:latin typeface="Helvetica Neue Light"/>
                  <a:ea typeface="+mn-ea"/>
                </a:rPr>
                <a:t>Primary Function</a:t>
              </a:r>
            </a:p>
          </p:txBody>
        </p:sp>
        <p:grpSp>
          <p:nvGrpSpPr>
            <p:cNvPr id="7" name="Group 6">
              <a:extLst>
                <a:ext uri="{FF2B5EF4-FFF2-40B4-BE49-F238E27FC236}">
                  <a16:creationId xmlns:a16="http://schemas.microsoft.com/office/drawing/2014/main" id="{5477BD17-F2E5-40AC-8E68-4582A8B14FED}"/>
                </a:ext>
              </a:extLst>
            </p:cNvPr>
            <p:cNvGrpSpPr/>
            <p:nvPr/>
          </p:nvGrpSpPr>
          <p:grpSpPr>
            <a:xfrm>
              <a:off x="5579043" y="11646567"/>
              <a:ext cx="16729906" cy="1195763"/>
              <a:chOff x="5579043" y="11646567"/>
              <a:chExt cx="16729906" cy="1195763"/>
            </a:xfrm>
          </p:grpSpPr>
          <p:sp>
            <p:nvSpPr>
              <p:cNvPr id="64" name="Google Shape;231;p29">
                <a:extLst>
                  <a:ext uri="{FF2B5EF4-FFF2-40B4-BE49-F238E27FC236}">
                    <a16:creationId xmlns:a16="http://schemas.microsoft.com/office/drawing/2014/main" id="{AF18667B-0D96-44E7-A94B-287E01F3DEE2}"/>
                  </a:ext>
                </a:extLst>
              </p:cNvPr>
              <p:cNvSpPr txBox="1">
                <a:spLocks/>
              </p:cNvSpPr>
              <p:nvPr/>
            </p:nvSpPr>
            <p:spPr>
              <a:xfrm>
                <a:off x="5652659" y="11646567"/>
                <a:ext cx="16026908" cy="7977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457200" indent="-419100">
                  <a:spcBef>
                    <a:spcPts val="1000"/>
                  </a:spcBef>
                  <a:buClr>
                    <a:srgbClr val="FF8F05"/>
                  </a:buClr>
                  <a:buSzPts val="3000"/>
                  <a:buChar char="●"/>
                  <a:defRPr sz="3000">
                    <a:solidFill>
                      <a:schemeClr val="dk1"/>
                    </a:solidFill>
                    <a:latin typeface="Helvetica Neue Light"/>
                    <a:ea typeface="Helvetica Neue Light"/>
                    <a:cs typeface="Helvetica Neue Light"/>
                  </a:defRPr>
                </a:lvl1pPr>
                <a:lvl2pPr marL="914400" indent="-327660" algn="ctr">
                  <a:lnSpc>
                    <a:spcPct val="120000"/>
                  </a:lnSpc>
                  <a:spcBef>
                    <a:spcPts val="5200"/>
                  </a:spcBef>
                  <a:buClr>
                    <a:srgbClr val="FF8F05"/>
                  </a:buClr>
                  <a:buSzPts val="1560"/>
                  <a:buFont typeface="Helvetica Neue Light"/>
                  <a:buChar char="—"/>
                  <a:defRPr sz="2400">
                    <a:solidFill>
                      <a:srgbClr val="444950"/>
                    </a:solidFill>
                    <a:latin typeface="Helvetica Neue Light"/>
                    <a:ea typeface="Helvetica Neue Light"/>
                    <a:cs typeface="Helvetica Neue Light"/>
                  </a:defRPr>
                </a:lvl2pPr>
                <a:lvl3pPr marL="1371600" indent="-342900" algn="ctr">
                  <a:lnSpc>
                    <a:spcPct val="120000"/>
                  </a:lnSpc>
                  <a:spcBef>
                    <a:spcPts val="5200"/>
                  </a:spcBef>
                  <a:buClr>
                    <a:srgbClr val="FF8F05"/>
                  </a:buClr>
                  <a:buSzPts val="1800"/>
                  <a:buFont typeface="Helvetica Neue Light"/>
                  <a:buChar char="–"/>
                  <a:defRPr sz="2400">
                    <a:solidFill>
                      <a:srgbClr val="444950"/>
                    </a:solidFill>
                    <a:latin typeface="Helvetica Neue Light"/>
                    <a:ea typeface="Helvetica Neue Light"/>
                    <a:cs typeface="Helvetica Neue Light"/>
                  </a:defRPr>
                </a:lvl3pPr>
                <a:lvl4pPr marL="18288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4pPr>
                <a:lvl5pPr marL="22860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5pPr>
                <a:lvl6pPr marL="27432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6pPr>
                <a:lvl7pPr marL="32004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7pPr>
                <a:lvl8pPr marL="36576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8pPr>
                <a:lvl9pPr marL="4114800" indent="-342900" algn="ctr">
                  <a:lnSpc>
                    <a:spcPct val="120000"/>
                  </a:lnSpc>
                  <a:spcBef>
                    <a:spcPts val="5200"/>
                  </a:spcBef>
                  <a:buClr>
                    <a:srgbClr val="444950"/>
                  </a:buClr>
                  <a:buSzPts val="1800"/>
                  <a:buFont typeface="Helvetica Neue Light"/>
                  <a:buChar char="■"/>
                  <a:defRPr sz="2400">
                    <a:solidFill>
                      <a:srgbClr val="444950"/>
                    </a:solidFill>
                    <a:latin typeface="Helvetica Neue Light"/>
                    <a:ea typeface="Helvetica Neue Light"/>
                    <a:cs typeface="Helvetica Neue Light"/>
                  </a:defRPr>
                </a:lvl9pPr>
              </a:lstStyle>
              <a:p>
                <a:r>
                  <a:rPr lang="en-US" dirty="0"/>
                  <a:t>Short sentence describing </a:t>
                </a:r>
                <a:r>
                  <a:rPr lang="en-US" dirty="0">
                    <a:solidFill>
                      <a:srgbClr val="FF0000"/>
                    </a:solidFill>
                  </a:rPr>
                  <a:t>current use of the facility</a:t>
                </a:r>
                <a:r>
                  <a:rPr lang="en-US" dirty="0">
                    <a:solidFill>
                      <a:srgbClr val="FF0000"/>
                    </a:solidFill>
                    <a:sym typeface="Helvetica Neue Light"/>
                  </a:rPr>
                  <a:t> </a:t>
                </a:r>
                <a:r>
                  <a:rPr lang="en-US" dirty="0"/>
                  <a:t>(e.g., tribal / government building, school, telecom tower, water tower).</a:t>
                </a:r>
              </a:p>
            </p:txBody>
          </p:sp>
          <p:sp>
            <p:nvSpPr>
              <p:cNvPr id="42" name="Rectangle: Rounded Corners 41">
                <a:extLst>
                  <a:ext uri="{FF2B5EF4-FFF2-40B4-BE49-F238E27FC236}">
                    <a16:creationId xmlns:a16="http://schemas.microsoft.com/office/drawing/2014/main" id="{1C0F2ECB-544D-43E9-A8C1-74F7F02DBD31}"/>
                  </a:ext>
                </a:extLst>
              </p:cNvPr>
              <p:cNvSpPr/>
              <p:nvPr/>
            </p:nvSpPr>
            <p:spPr>
              <a:xfrm>
                <a:off x="5579043" y="11646568"/>
                <a:ext cx="16729906" cy="1195762"/>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8" name="Rectangle: Rounded Corners 7">
            <a:extLst>
              <a:ext uri="{FF2B5EF4-FFF2-40B4-BE49-F238E27FC236}">
                <a16:creationId xmlns:a16="http://schemas.microsoft.com/office/drawing/2014/main" id="{8263456F-5476-4970-99A6-E4D4571F0F7F}"/>
              </a:ext>
            </a:extLst>
          </p:cNvPr>
          <p:cNvSpPr/>
          <p:nvPr/>
        </p:nvSpPr>
        <p:spPr>
          <a:xfrm>
            <a:off x="20067804" y="4441737"/>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DCDCDC"/>
                </a:solidFill>
              </a:rPr>
              <a:t>Mandatory</a:t>
            </a:r>
          </a:p>
        </p:txBody>
      </p:sp>
      <p:sp>
        <p:nvSpPr>
          <p:cNvPr id="68" name="Rectangle: Rounded Corners 67">
            <a:extLst>
              <a:ext uri="{FF2B5EF4-FFF2-40B4-BE49-F238E27FC236}">
                <a16:creationId xmlns:a16="http://schemas.microsoft.com/office/drawing/2014/main" id="{9A11E7BC-E1F5-41FF-9B9B-E115D0F6D3F7}"/>
              </a:ext>
            </a:extLst>
          </p:cNvPr>
          <p:cNvSpPr/>
          <p:nvPr/>
        </p:nvSpPr>
        <p:spPr>
          <a:xfrm>
            <a:off x="20061127" y="6977102"/>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DCDCDC"/>
                </a:solidFill>
              </a:rPr>
              <a:t>Mandatory</a:t>
            </a:r>
          </a:p>
        </p:txBody>
      </p:sp>
      <p:sp>
        <p:nvSpPr>
          <p:cNvPr id="69" name="Rectangle: Rounded Corners 68">
            <a:extLst>
              <a:ext uri="{FF2B5EF4-FFF2-40B4-BE49-F238E27FC236}">
                <a16:creationId xmlns:a16="http://schemas.microsoft.com/office/drawing/2014/main" id="{686964DC-1C2A-4163-BA19-5DC2B661A3A6}"/>
              </a:ext>
            </a:extLst>
          </p:cNvPr>
          <p:cNvSpPr/>
          <p:nvPr/>
        </p:nvSpPr>
        <p:spPr>
          <a:xfrm>
            <a:off x="20184417" y="9521732"/>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DCDCDC"/>
                </a:solidFill>
              </a:rPr>
              <a:t>Mandatory</a:t>
            </a:r>
          </a:p>
        </p:txBody>
      </p:sp>
      <p:sp>
        <p:nvSpPr>
          <p:cNvPr id="70" name="Rectangle: Rounded Corners 69">
            <a:extLst>
              <a:ext uri="{FF2B5EF4-FFF2-40B4-BE49-F238E27FC236}">
                <a16:creationId xmlns:a16="http://schemas.microsoft.com/office/drawing/2014/main" id="{1EB29D79-1AF5-4E26-8DA1-4CE6B878A4F5}"/>
              </a:ext>
            </a:extLst>
          </p:cNvPr>
          <p:cNvSpPr/>
          <p:nvPr/>
        </p:nvSpPr>
        <p:spPr>
          <a:xfrm>
            <a:off x="20061127" y="11859348"/>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DCDCDC"/>
                </a:solidFill>
              </a:rPr>
              <a:t>Mandatory</a:t>
            </a:r>
          </a:p>
        </p:txBody>
      </p:sp>
    </p:spTree>
    <p:extLst>
      <p:ext uri="{BB962C8B-B14F-4D97-AF65-F5344CB8AC3E}">
        <p14:creationId xmlns:p14="http://schemas.microsoft.com/office/powerpoint/2010/main" val="314286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Item-Specific Guidelines (2/4)</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Data Collection Guidelines</a:t>
            </a:r>
          </a:p>
        </p:txBody>
      </p:sp>
      <p:grpSp>
        <p:nvGrpSpPr>
          <p:cNvPr id="37" name="Group 36">
            <a:extLst>
              <a:ext uri="{FF2B5EF4-FFF2-40B4-BE49-F238E27FC236}">
                <a16:creationId xmlns:a16="http://schemas.microsoft.com/office/drawing/2014/main" id="{3E4EFCB5-44C8-42AB-8C48-F57C31FF820F}"/>
              </a:ext>
            </a:extLst>
          </p:cNvPr>
          <p:cNvGrpSpPr/>
          <p:nvPr/>
        </p:nvGrpSpPr>
        <p:grpSpPr>
          <a:xfrm>
            <a:off x="802221" y="2908272"/>
            <a:ext cx="20337146" cy="1759369"/>
            <a:chOff x="1892196" y="4491132"/>
            <a:chExt cx="20337146" cy="1759369"/>
          </a:xfrm>
        </p:grpSpPr>
        <p:sp>
          <p:nvSpPr>
            <p:cNvPr id="42" name="TextBox 5">
              <a:extLst>
                <a:ext uri="{FF2B5EF4-FFF2-40B4-BE49-F238E27FC236}">
                  <a16:creationId xmlns:a16="http://schemas.microsoft.com/office/drawing/2014/main" id="{29740B9E-4E82-4776-9E8F-F6A502EFEFC9}"/>
                </a:ext>
              </a:extLst>
            </p:cNvPr>
            <p:cNvSpPr txBox="1"/>
            <p:nvPr/>
          </p:nvSpPr>
          <p:spPr>
            <a:xfrm>
              <a:off x="1892196" y="5061144"/>
              <a:ext cx="3404598" cy="55399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rPr>
                <a:t>Type of Facility</a:t>
              </a:r>
            </a:p>
          </p:txBody>
        </p:sp>
        <p:grpSp>
          <p:nvGrpSpPr>
            <p:cNvPr id="46" name="Group 45">
              <a:extLst>
                <a:ext uri="{FF2B5EF4-FFF2-40B4-BE49-F238E27FC236}">
                  <a16:creationId xmlns:a16="http://schemas.microsoft.com/office/drawing/2014/main" id="{4593F44B-6EE4-4247-BA94-86D1C9E489ED}"/>
                </a:ext>
              </a:extLst>
            </p:cNvPr>
            <p:cNvGrpSpPr/>
            <p:nvPr/>
          </p:nvGrpSpPr>
          <p:grpSpPr>
            <a:xfrm>
              <a:off x="5499439" y="4491132"/>
              <a:ext cx="16729903" cy="1759369"/>
              <a:chOff x="5499439" y="4491132"/>
              <a:chExt cx="16729903" cy="1759369"/>
            </a:xfrm>
          </p:grpSpPr>
          <p:sp>
            <p:nvSpPr>
              <p:cNvPr id="47" name="Google Shape;231;p29">
                <a:extLst>
                  <a:ext uri="{FF2B5EF4-FFF2-40B4-BE49-F238E27FC236}">
                    <a16:creationId xmlns:a16="http://schemas.microsoft.com/office/drawing/2014/main" id="{2C9A2F70-3026-4D7A-B3B4-377BFA4948EE}"/>
                  </a:ext>
                </a:extLst>
              </p:cNvPr>
              <p:cNvSpPr txBox="1">
                <a:spLocks/>
              </p:cNvSpPr>
              <p:nvPr/>
            </p:nvSpPr>
            <p:spPr>
              <a:xfrm>
                <a:off x="5652659" y="4503193"/>
                <a:ext cx="16153043"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Specify the type of structure/building.</a:t>
                </a:r>
              </a:p>
              <a:p>
                <a:pPr indent="-419100" algn="l">
                  <a:lnSpc>
                    <a:spcPct val="100000"/>
                  </a:lnSpc>
                  <a:spcBef>
                    <a:spcPts val="1000"/>
                  </a:spcBef>
                  <a:buSzPts val="3000"/>
                  <a:buFont typeface="Arial"/>
                  <a:buChar char="●"/>
                </a:pPr>
                <a:r>
                  <a:rPr lang="en-US" sz="3000" dirty="0">
                    <a:solidFill>
                      <a:schemeClr val="dk1"/>
                    </a:solidFill>
                  </a:rPr>
                  <a:t>At least consider the following option: </a:t>
                </a:r>
                <a:r>
                  <a:rPr lang="en-US" sz="3000" dirty="0">
                    <a:solidFill>
                      <a:srgbClr val="FF0000"/>
                    </a:solidFill>
                  </a:rPr>
                  <a:t>Water tower, warehouse, Tribal building, Telco Tower</a:t>
                </a:r>
                <a:r>
                  <a:rPr lang="en-US" sz="3000" dirty="0">
                    <a:solidFill>
                      <a:schemeClr val="tx1"/>
                    </a:solidFill>
                  </a:rPr>
                  <a:t>.</a:t>
                </a:r>
              </a:p>
            </p:txBody>
          </p:sp>
          <p:sp>
            <p:nvSpPr>
              <p:cNvPr id="50" name="Rectangle: Rounded Corners 49">
                <a:extLst>
                  <a:ext uri="{FF2B5EF4-FFF2-40B4-BE49-F238E27FC236}">
                    <a16:creationId xmlns:a16="http://schemas.microsoft.com/office/drawing/2014/main" id="{1B6CB586-9ABD-4FA3-85D2-9BD72AC57814}"/>
                  </a:ext>
                </a:extLst>
              </p:cNvPr>
              <p:cNvSpPr/>
              <p:nvPr/>
            </p:nvSpPr>
            <p:spPr>
              <a:xfrm>
                <a:off x="5499439" y="4491132"/>
                <a:ext cx="16729903" cy="1702103"/>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84" name="Rectangle: Rounded Corners 83">
            <a:extLst>
              <a:ext uri="{FF2B5EF4-FFF2-40B4-BE49-F238E27FC236}">
                <a16:creationId xmlns:a16="http://schemas.microsoft.com/office/drawing/2014/main" id="{3ADE51DF-ECAF-4293-A578-15EED0DD9A9A}"/>
              </a:ext>
            </a:extLst>
          </p:cNvPr>
          <p:cNvSpPr/>
          <p:nvPr/>
        </p:nvSpPr>
        <p:spPr>
          <a:xfrm>
            <a:off x="20063185" y="2590158"/>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Segoe UI"/>
                <a:ea typeface="+mn-ea"/>
                <a:cs typeface="+mn-cs"/>
                <a:sym typeface="Arial"/>
              </a:rPr>
              <a:t>Mandatory</a:t>
            </a:r>
          </a:p>
        </p:txBody>
      </p:sp>
      <p:grpSp>
        <p:nvGrpSpPr>
          <p:cNvPr id="53" name="Group 52">
            <a:extLst>
              <a:ext uri="{FF2B5EF4-FFF2-40B4-BE49-F238E27FC236}">
                <a16:creationId xmlns:a16="http://schemas.microsoft.com/office/drawing/2014/main" id="{42D5AB2A-1168-49E8-93BF-9C21AC8952A9}"/>
              </a:ext>
            </a:extLst>
          </p:cNvPr>
          <p:cNvGrpSpPr/>
          <p:nvPr/>
        </p:nvGrpSpPr>
        <p:grpSpPr>
          <a:xfrm>
            <a:off x="802221" y="5455397"/>
            <a:ext cx="20337146" cy="981804"/>
            <a:chOff x="1892196" y="4491133"/>
            <a:chExt cx="20337146" cy="981804"/>
          </a:xfrm>
        </p:grpSpPr>
        <p:sp>
          <p:nvSpPr>
            <p:cNvPr id="55" name="TextBox 5">
              <a:extLst>
                <a:ext uri="{FF2B5EF4-FFF2-40B4-BE49-F238E27FC236}">
                  <a16:creationId xmlns:a16="http://schemas.microsoft.com/office/drawing/2014/main" id="{75B6A05B-D24D-4B0F-BF60-C63AE1E80B21}"/>
                </a:ext>
              </a:extLst>
            </p:cNvPr>
            <p:cNvSpPr txBox="1"/>
            <p:nvPr/>
          </p:nvSpPr>
          <p:spPr>
            <a:xfrm>
              <a:off x="1892196" y="4705036"/>
              <a:ext cx="3404598" cy="5539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Owner/Contact</a:t>
              </a:r>
            </a:p>
          </p:txBody>
        </p:sp>
        <p:grpSp>
          <p:nvGrpSpPr>
            <p:cNvPr id="56" name="Group 55">
              <a:extLst>
                <a:ext uri="{FF2B5EF4-FFF2-40B4-BE49-F238E27FC236}">
                  <a16:creationId xmlns:a16="http://schemas.microsoft.com/office/drawing/2014/main" id="{9409E8EF-2AE1-4B1B-A5CA-231EE7D5FBD2}"/>
                </a:ext>
              </a:extLst>
            </p:cNvPr>
            <p:cNvGrpSpPr/>
            <p:nvPr/>
          </p:nvGrpSpPr>
          <p:grpSpPr>
            <a:xfrm>
              <a:off x="5499439" y="4491133"/>
              <a:ext cx="16729903" cy="981804"/>
              <a:chOff x="5499439" y="4491133"/>
              <a:chExt cx="16729903" cy="981804"/>
            </a:xfrm>
          </p:grpSpPr>
          <p:sp>
            <p:nvSpPr>
              <p:cNvPr id="57" name="Google Shape;231;p29">
                <a:extLst>
                  <a:ext uri="{FF2B5EF4-FFF2-40B4-BE49-F238E27FC236}">
                    <a16:creationId xmlns:a16="http://schemas.microsoft.com/office/drawing/2014/main" id="{D3ACBD55-0BDD-4215-8E19-7578C8E2EFEE}"/>
                  </a:ext>
                </a:extLst>
              </p:cNvPr>
              <p:cNvSpPr txBox="1">
                <a:spLocks/>
              </p:cNvSpPr>
              <p:nvPr/>
            </p:nvSpPr>
            <p:spPr>
              <a:xfrm>
                <a:off x="5652659" y="4503193"/>
                <a:ext cx="16153043" cy="79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Register the name of the person or entity that owns/administers the building.</a:t>
                </a:r>
              </a:p>
            </p:txBody>
          </p:sp>
          <p:sp>
            <p:nvSpPr>
              <p:cNvPr id="58" name="Rectangle: Rounded Corners 57">
                <a:extLst>
                  <a:ext uri="{FF2B5EF4-FFF2-40B4-BE49-F238E27FC236}">
                    <a16:creationId xmlns:a16="http://schemas.microsoft.com/office/drawing/2014/main" id="{4FF3C4C1-E2FF-433B-862E-BC4C35DC013C}"/>
                  </a:ext>
                </a:extLst>
              </p:cNvPr>
              <p:cNvSpPr/>
              <p:nvPr/>
            </p:nvSpPr>
            <p:spPr>
              <a:xfrm>
                <a:off x="5499439" y="4491133"/>
                <a:ext cx="16729903" cy="981804"/>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85" name="Rectangle: Rounded Corners 84">
            <a:extLst>
              <a:ext uri="{FF2B5EF4-FFF2-40B4-BE49-F238E27FC236}">
                <a16:creationId xmlns:a16="http://schemas.microsoft.com/office/drawing/2014/main" id="{2652A004-8661-4AE7-8156-F935ED99CA9F}"/>
              </a:ext>
            </a:extLst>
          </p:cNvPr>
          <p:cNvSpPr/>
          <p:nvPr/>
        </p:nvSpPr>
        <p:spPr>
          <a:xfrm>
            <a:off x="20063184" y="5169081"/>
            <a:ext cx="2143125" cy="615852"/>
          </a:xfrm>
          <a:prstGeom prst="roundRect">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Segoe UI"/>
                <a:ea typeface="+mn-ea"/>
                <a:cs typeface="+mn-cs"/>
                <a:sym typeface="Arial"/>
              </a:rPr>
              <a:t>Optional</a:t>
            </a:r>
          </a:p>
        </p:txBody>
      </p:sp>
      <p:grpSp>
        <p:nvGrpSpPr>
          <p:cNvPr id="59" name="Group 58">
            <a:extLst>
              <a:ext uri="{FF2B5EF4-FFF2-40B4-BE49-F238E27FC236}">
                <a16:creationId xmlns:a16="http://schemas.microsoft.com/office/drawing/2014/main" id="{C40C76C3-3318-4004-99D7-CDA6B59E1085}"/>
              </a:ext>
            </a:extLst>
          </p:cNvPr>
          <p:cNvGrpSpPr/>
          <p:nvPr/>
        </p:nvGrpSpPr>
        <p:grpSpPr>
          <a:xfrm>
            <a:off x="802221" y="7134957"/>
            <a:ext cx="20318445" cy="1015663"/>
            <a:chOff x="1910897" y="4457274"/>
            <a:chExt cx="20318445" cy="1015663"/>
          </a:xfrm>
        </p:grpSpPr>
        <p:sp>
          <p:nvSpPr>
            <p:cNvPr id="60" name="TextBox 5">
              <a:extLst>
                <a:ext uri="{FF2B5EF4-FFF2-40B4-BE49-F238E27FC236}">
                  <a16:creationId xmlns:a16="http://schemas.microsoft.com/office/drawing/2014/main" id="{F2D7873D-5B2D-44B0-87CE-998BE3C1F8CE}"/>
                </a:ext>
              </a:extLst>
            </p:cNvPr>
            <p:cNvSpPr txBox="1"/>
            <p:nvPr/>
          </p:nvSpPr>
          <p:spPr>
            <a:xfrm>
              <a:off x="1910897" y="4457274"/>
              <a:ext cx="3404598"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Contact Phone/email</a:t>
              </a:r>
            </a:p>
          </p:txBody>
        </p:sp>
        <p:grpSp>
          <p:nvGrpSpPr>
            <p:cNvPr id="61" name="Group 60">
              <a:extLst>
                <a:ext uri="{FF2B5EF4-FFF2-40B4-BE49-F238E27FC236}">
                  <a16:creationId xmlns:a16="http://schemas.microsoft.com/office/drawing/2014/main" id="{4BDA09FB-5869-433B-9F68-8C44E95C2CAD}"/>
                </a:ext>
              </a:extLst>
            </p:cNvPr>
            <p:cNvGrpSpPr/>
            <p:nvPr/>
          </p:nvGrpSpPr>
          <p:grpSpPr>
            <a:xfrm>
              <a:off x="5499439" y="4491133"/>
              <a:ext cx="16729903" cy="981804"/>
              <a:chOff x="5499439" y="4491133"/>
              <a:chExt cx="16729903" cy="981804"/>
            </a:xfrm>
          </p:grpSpPr>
          <p:sp>
            <p:nvSpPr>
              <p:cNvPr id="62" name="Google Shape;231;p29">
                <a:extLst>
                  <a:ext uri="{FF2B5EF4-FFF2-40B4-BE49-F238E27FC236}">
                    <a16:creationId xmlns:a16="http://schemas.microsoft.com/office/drawing/2014/main" id="{A6244F1D-D702-42B9-B10C-479DC780DA66}"/>
                  </a:ext>
                </a:extLst>
              </p:cNvPr>
              <p:cNvSpPr txBox="1">
                <a:spLocks/>
              </p:cNvSpPr>
              <p:nvPr/>
            </p:nvSpPr>
            <p:spPr>
              <a:xfrm>
                <a:off x="5652659" y="4503193"/>
                <a:ext cx="16153043" cy="96974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Register the contact phone or email to facilitate communications at a later stage.</a:t>
                </a:r>
              </a:p>
            </p:txBody>
          </p:sp>
          <p:sp>
            <p:nvSpPr>
              <p:cNvPr id="63" name="Rectangle: Rounded Corners 62">
                <a:extLst>
                  <a:ext uri="{FF2B5EF4-FFF2-40B4-BE49-F238E27FC236}">
                    <a16:creationId xmlns:a16="http://schemas.microsoft.com/office/drawing/2014/main" id="{E444AEC7-B9F2-4DED-BA30-913AD9B8A22F}"/>
                  </a:ext>
                </a:extLst>
              </p:cNvPr>
              <p:cNvSpPr/>
              <p:nvPr/>
            </p:nvSpPr>
            <p:spPr>
              <a:xfrm>
                <a:off x="5499439" y="4491133"/>
                <a:ext cx="16729903" cy="981804"/>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86" name="Rectangle: Rounded Corners 85">
            <a:extLst>
              <a:ext uri="{FF2B5EF4-FFF2-40B4-BE49-F238E27FC236}">
                <a16:creationId xmlns:a16="http://schemas.microsoft.com/office/drawing/2014/main" id="{F2084687-A715-4A0D-9EE0-1AC3803052D6}"/>
              </a:ext>
            </a:extLst>
          </p:cNvPr>
          <p:cNvSpPr/>
          <p:nvPr/>
        </p:nvSpPr>
        <p:spPr>
          <a:xfrm>
            <a:off x="20063184" y="6827031"/>
            <a:ext cx="2143125" cy="615852"/>
          </a:xfrm>
          <a:prstGeom prst="roundRect">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Segoe UI"/>
                <a:ea typeface="+mn-ea"/>
                <a:cs typeface="+mn-cs"/>
                <a:sym typeface="Arial"/>
              </a:rPr>
              <a:t>Optional</a:t>
            </a:r>
          </a:p>
        </p:txBody>
      </p:sp>
      <p:grpSp>
        <p:nvGrpSpPr>
          <p:cNvPr id="64" name="Group 63">
            <a:extLst>
              <a:ext uri="{FF2B5EF4-FFF2-40B4-BE49-F238E27FC236}">
                <a16:creationId xmlns:a16="http://schemas.microsoft.com/office/drawing/2014/main" id="{87470F7F-035C-418E-886F-E42BA12094DF}"/>
              </a:ext>
            </a:extLst>
          </p:cNvPr>
          <p:cNvGrpSpPr/>
          <p:nvPr/>
        </p:nvGrpSpPr>
        <p:grpSpPr>
          <a:xfrm>
            <a:off x="802221" y="8868070"/>
            <a:ext cx="20395711" cy="1759369"/>
            <a:chOff x="1833631" y="4491132"/>
            <a:chExt cx="20395711" cy="1759369"/>
          </a:xfrm>
        </p:grpSpPr>
        <p:sp>
          <p:nvSpPr>
            <p:cNvPr id="65" name="TextBox 5">
              <a:extLst>
                <a:ext uri="{FF2B5EF4-FFF2-40B4-BE49-F238E27FC236}">
                  <a16:creationId xmlns:a16="http://schemas.microsoft.com/office/drawing/2014/main" id="{49DAAC99-8F98-40B9-81AC-9AA4179760A8}"/>
                </a:ext>
              </a:extLst>
            </p:cNvPr>
            <p:cNvSpPr txBox="1"/>
            <p:nvPr/>
          </p:nvSpPr>
          <p:spPr>
            <a:xfrm>
              <a:off x="1833631" y="5065184"/>
              <a:ext cx="3404598" cy="553998"/>
            </a:xfrm>
            <a:prstGeom prst="rect">
              <a:avLst/>
            </a:prstGeom>
            <a:noFill/>
          </p:spPr>
          <p:txBody>
            <a:bodyPr wrap="square" rtlCol="0">
              <a:spAutoFit/>
            </a:bodyPr>
            <a:lstStyle/>
            <a:p>
              <a:pPr algn="r">
                <a:buClrTx/>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Nearby Obstacles</a:t>
              </a:r>
            </a:p>
          </p:txBody>
        </p:sp>
        <p:grpSp>
          <p:nvGrpSpPr>
            <p:cNvPr id="66" name="Group 65">
              <a:extLst>
                <a:ext uri="{FF2B5EF4-FFF2-40B4-BE49-F238E27FC236}">
                  <a16:creationId xmlns:a16="http://schemas.microsoft.com/office/drawing/2014/main" id="{369636F0-A4D7-4B21-AF92-C730D96C8A8B}"/>
                </a:ext>
              </a:extLst>
            </p:cNvPr>
            <p:cNvGrpSpPr/>
            <p:nvPr/>
          </p:nvGrpSpPr>
          <p:grpSpPr>
            <a:xfrm>
              <a:off x="5499439" y="4491132"/>
              <a:ext cx="16729903" cy="1759369"/>
              <a:chOff x="5499439" y="4491132"/>
              <a:chExt cx="16729903" cy="1759369"/>
            </a:xfrm>
          </p:grpSpPr>
          <p:sp>
            <p:nvSpPr>
              <p:cNvPr id="67" name="Google Shape;231;p29">
                <a:extLst>
                  <a:ext uri="{FF2B5EF4-FFF2-40B4-BE49-F238E27FC236}">
                    <a16:creationId xmlns:a16="http://schemas.microsoft.com/office/drawing/2014/main" id="{EB341821-0E6B-41B5-A1C0-7ACBBF824450}"/>
                  </a:ext>
                </a:extLst>
              </p:cNvPr>
              <p:cNvSpPr txBox="1">
                <a:spLocks/>
              </p:cNvSpPr>
              <p:nvPr/>
            </p:nvSpPr>
            <p:spPr>
              <a:xfrm>
                <a:off x="5652659" y="4503193"/>
                <a:ext cx="16153043"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While on-site, and preferably from a high point, look for near-by obstacles of the same height or taller than the surveyed site. If such obstacles exists, fill this attribute with the </a:t>
                </a:r>
                <a:r>
                  <a:rPr lang="en-US" sz="3000" dirty="0">
                    <a:solidFill>
                      <a:srgbClr val="FF0000"/>
                    </a:solidFill>
                  </a:rPr>
                  <a:t>number of obstacle</a:t>
                </a:r>
                <a:r>
                  <a:rPr lang="en-US" sz="3000" dirty="0">
                    <a:solidFill>
                      <a:schemeClr val="dk1"/>
                    </a:solidFill>
                  </a:rPr>
                  <a:t>. </a:t>
                </a:r>
              </a:p>
            </p:txBody>
          </p:sp>
          <p:sp>
            <p:nvSpPr>
              <p:cNvPr id="68" name="Rectangle: Rounded Corners 67">
                <a:extLst>
                  <a:ext uri="{FF2B5EF4-FFF2-40B4-BE49-F238E27FC236}">
                    <a16:creationId xmlns:a16="http://schemas.microsoft.com/office/drawing/2014/main" id="{2ACFEE4A-938E-4AA6-B6DA-8E199336658B}"/>
                  </a:ext>
                </a:extLst>
              </p:cNvPr>
              <p:cNvSpPr/>
              <p:nvPr/>
            </p:nvSpPr>
            <p:spPr>
              <a:xfrm>
                <a:off x="5499439" y="4491132"/>
                <a:ext cx="16729903" cy="1702103"/>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87" name="Rectangle: Rounded Corners 86">
            <a:extLst>
              <a:ext uri="{FF2B5EF4-FFF2-40B4-BE49-F238E27FC236}">
                <a16:creationId xmlns:a16="http://schemas.microsoft.com/office/drawing/2014/main" id="{1F89B817-E390-4C8C-AB31-E3D2B899F38F}"/>
              </a:ext>
            </a:extLst>
          </p:cNvPr>
          <p:cNvSpPr/>
          <p:nvPr/>
        </p:nvSpPr>
        <p:spPr>
          <a:xfrm>
            <a:off x="20063184" y="8566514"/>
            <a:ext cx="2143125" cy="615852"/>
          </a:xfrm>
          <a:prstGeom prst="roundRect">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Segoe UI"/>
                <a:ea typeface="+mn-ea"/>
                <a:cs typeface="+mn-cs"/>
                <a:sym typeface="Arial"/>
              </a:rPr>
              <a:t>Optional</a:t>
            </a:r>
          </a:p>
        </p:txBody>
      </p:sp>
      <p:grpSp>
        <p:nvGrpSpPr>
          <p:cNvPr id="69" name="Group 68">
            <a:extLst>
              <a:ext uri="{FF2B5EF4-FFF2-40B4-BE49-F238E27FC236}">
                <a16:creationId xmlns:a16="http://schemas.microsoft.com/office/drawing/2014/main" id="{85C8E589-AB84-4F67-B056-8ED44BB6A1ED}"/>
              </a:ext>
            </a:extLst>
          </p:cNvPr>
          <p:cNvGrpSpPr/>
          <p:nvPr/>
        </p:nvGrpSpPr>
        <p:grpSpPr>
          <a:xfrm>
            <a:off x="802221" y="11297737"/>
            <a:ext cx="20395711" cy="1759369"/>
            <a:chOff x="1833631" y="4491132"/>
            <a:chExt cx="20395711" cy="1759369"/>
          </a:xfrm>
        </p:grpSpPr>
        <p:sp>
          <p:nvSpPr>
            <p:cNvPr id="73" name="TextBox 5">
              <a:extLst>
                <a:ext uri="{FF2B5EF4-FFF2-40B4-BE49-F238E27FC236}">
                  <a16:creationId xmlns:a16="http://schemas.microsoft.com/office/drawing/2014/main" id="{1D6F2FEE-9873-4041-B1C6-C9E240963633}"/>
                </a:ext>
              </a:extLst>
            </p:cNvPr>
            <p:cNvSpPr txBox="1"/>
            <p:nvPr/>
          </p:nvSpPr>
          <p:spPr>
            <a:xfrm>
              <a:off x="1833631" y="4869015"/>
              <a:ext cx="3404598"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Obstacle Description</a:t>
              </a:r>
            </a:p>
          </p:txBody>
        </p:sp>
        <p:grpSp>
          <p:nvGrpSpPr>
            <p:cNvPr id="74" name="Group 73">
              <a:extLst>
                <a:ext uri="{FF2B5EF4-FFF2-40B4-BE49-F238E27FC236}">
                  <a16:creationId xmlns:a16="http://schemas.microsoft.com/office/drawing/2014/main" id="{BB7A39F7-A446-49D2-9E99-20675CCF6DDD}"/>
                </a:ext>
              </a:extLst>
            </p:cNvPr>
            <p:cNvGrpSpPr/>
            <p:nvPr/>
          </p:nvGrpSpPr>
          <p:grpSpPr>
            <a:xfrm>
              <a:off x="5499439" y="4491132"/>
              <a:ext cx="16729903" cy="1759369"/>
              <a:chOff x="5499439" y="4491132"/>
              <a:chExt cx="16729903" cy="1759369"/>
            </a:xfrm>
          </p:grpSpPr>
          <p:sp>
            <p:nvSpPr>
              <p:cNvPr id="75" name="Google Shape;231;p29">
                <a:extLst>
                  <a:ext uri="{FF2B5EF4-FFF2-40B4-BE49-F238E27FC236}">
                    <a16:creationId xmlns:a16="http://schemas.microsoft.com/office/drawing/2014/main" id="{7D464827-DD7F-47AA-8E7F-A0C673F88A02}"/>
                  </a:ext>
                </a:extLst>
              </p:cNvPr>
              <p:cNvSpPr txBox="1">
                <a:spLocks/>
              </p:cNvSpPr>
              <p:nvPr/>
            </p:nvSpPr>
            <p:spPr>
              <a:xfrm>
                <a:off x="5652659" y="4503193"/>
                <a:ext cx="16153043"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Whenever obstacles are found in the previous step, provide a brief description for each of them. </a:t>
                </a:r>
              </a:p>
              <a:p>
                <a:pPr indent="-419100" algn="l">
                  <a:lnSpc>
                    <a:spcPct val="100000"/>
                  </a:lnSpc>
                  <a:spcBef>
                    <a:spcPts val="1000"/>
                  </a:spcBef>
                  <a:buSzPts val="3000"/>
                  <a:buFont typeface="Arial"/>
                  <a:buChar char="●"/>
                </a:pPr>
                <a:r>
                  <a:rPr lang="en-US" sz="3000" dirty="0">
                    <a:solidFill>
                      <a:schemeClr val="dk1"/>
                    </a:solidFill>
                  </a:rPr>
                  <a:t>A photo is required as specified in the photo report guidelines of this document.</a:t>
                </a:r>
              </a:p>
            </p:txBody>
          </p:sp>
          <p:sp>
            <p:nvSpPr>
              <p:cNvPr id="79" name="Rectangle: Rounded Corners 78">
                <a:extLst>
                  <a:ext uri="{FF2B5EF4-FFF2-40B4-BE49-F238E27FC236}">
                    <a16:creationId xmlns:a16="http://schemas.microsoft.com/office/drawing/2014/main" id="{C55248BF-2C69-4175-BA89-E41A5CDBC40F}"/>
                  </a:ext>
                </a:extLst>
              </p:cNvPr>
              <p:cNvSpPr/>
              <p:nvPr/>
            </p:nvSpPr>
            <p:spPr>
              <a:xfrm>
                <a:off x="5499439" y="4491132"/>
                <a:ext cx="16729903" cy="1702103"/>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80" name="Rectangle: Rounded Corners 79">
            <a:extLst>
              <a:ext uri="{FF2B5EF4-FFF2-40B4-BE49-F238E27FC236}">
                <a16:creationId xmlns:a16="http://schemas.microsoft.com/office/drawing/2014/main" id="{0FAE3930-B726-49C7-B419-3123EEDDAA20}"/>
              </a:ext>
            </a:extLst>
          </p:cNvPr>
          <p:cNvSpPr/>
          <p:nvPr/>
        </p:nvSpPr>
        <p:spPr>
          <a:xfrm>
            <a:off x="20063184" y="10983781"/>
            <a:ext cx="2143125" cy="615852"/>
          </a:xfrm>
          <a:prstGeom prst="roundRect">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Segoe UI"/>
                <a:ea typeface="+mn-ea"/>
                <a:cs typeface="+mn-cs"/>
                <a:sym typeface="Arial"/>
              </a:rPr>
              <a:t>Optional</a:t>
            </a:r>
          </a:p>
        </p:txBody>
      </p:sp>
    </p:spTree>
    <p:extLst>
      <p:ext uri="{BB962C8B-B14F-4D97-AF65-F5344CB8AC3E}">
        <p14:creationId xmlns:p14="http://schemas.microsoft.com/office/powerpoint/2010/main" val="455136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Item-Specific Guidelines (3/4)</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Data Collection Guidelines</a:t>
            </a:r>
          </a:p>
        </p:txBody>
      </p:sp>
      <p:grpSp>
        <p:nvGrpSpPr>
          <p:cNvPr id="64" name="Group 63">
            <a:extLst>
              <a:ext uri="{FF2B5EF4-FFF2-40B4-BE49-F238E27FC236}">
                <a16:creationId xmlns:a16="http://schemas.microsoft.com/office/drawing/2014/main" id="{0CDE142C-3982-4F75-B51C-C6215CF8FDBB}"/>
              </a:ext>
            </a:extLst>
          </p:cNvPr>
          <p:cNvGrpSpPr/>
          <p:nvPr/>
        </p:nvGrpSpPr>
        <p:grpSpPr>
          <a:xfrm>
            <a:off x="814082" y="2911787"/>
            <a:ext cx="21885374" cy="2018988"/>
            <a:chOff x="1572360" y="6257143"/>
            <a:chExt cx="21885374" cy="2018988"/>
          </a:xfrm>
        </p:grpSpPr>
        <p:grpSp>
          <p:nvGrpSpPr>
            <p:cNvPr id="65" name="Group 64">
              <a:extLst>
                <a:ext uri="{FF2B5EF4-FFF2-40B4-BE49-F238E27FC236}">
                  <a16:creationId xmlns:a16="http://schemas.microsoft.com/office/drawing/2014/main" id="{BEDB088E-9C54-4DD4-8C80-55AED8DF19C5}"/>
                </a:ext>
              </a:extLst>
            </p:cNvPr>
            <p:cNvGrpSpPr/>
            <p:nvPr/>
          </p:nvGrpSpPr>
          <p:grpSpPr>
            <a:xfrm>
              <a:off x="1572360" y="6257143"/>
              <a:ext cx="21885374" cy="2018988"/>
              <a:chOff x="1579874" y="2913581"/>
              <a:chExt cx="21885374" cy="2018988"/>
            </a:xfrm>
          </p:grpSpPr>
          <p:grpSp>
            <p:nvGrpSpPr>
              <p:cNvPr id="67" name="Group 66">
                <a:extLst>
                  <a:ext uri="{FF2B5EF4-FFF2-40B4-BE49-F238E27FC236}">
                    <a16:creationId xmlns:a16="http://schemas.microsoft.com/office/drawing/2014/main" id="{3C490EE6-E661-4876-80B3-89EC66A29D9D}"/>
                  </a:ext>
                </a:extLst>
              </p:cNvPr>
              <p:cNvGrpSpPr/>
              <p:nvPr/>
            </p:nvGrpSpPr>
            <p:grpSpPr>
              <a:xfrm>
                <a:off x="1579874" y="3279403"/>
                <a:ext cx="21295340" cy="1653166"/>
                <a:chOff x="892541" y="1706597"/>
                <a:chExt cx="10647670" cy="806032"/>
              </a:xfrm>
            </p:grpSpPr>
            <p:sp>
              <p:nvSpPr>
                <p:cNvPr id="73" name="Rectángulo 68">
                  <a:extLst>
                    <a:ext uri="{FF2B5EF4-FFF2-40B4-BE49-F238E27FC236}">
                      <a16:creationId xmlns:a16="http://schemas.microsoft.com/office/drawing/2014/main" id="{BAC4B621-F656-4750-BD04-A6A2C2C3C313}"/>
                    </a:ext>
                  </a:extLst>
                </p:cNvPr>
                <p:cNvSpPr/>
                <p:nvPr/>
              </p:nvSpPr>
              <p:spPr>
                <a:xfrm>
                  <a:off x="2692400" y="1812334"/>
                  <a:ext cx="8847811" cy="700295"/>
                </a:xfrm>
                <a:prstGeom prst="rect">
                  <a:avLst/>
                </a:prstGeom>
                <a:noFill/>
                <a:ln w="25400" cap="flat" cmpd="sng" algn="ctr">
                  <a:noFill/>
                  <a:prstDash val="solid"/>
                </a:ln>
                <a:effectLst/>
              </p:spPr>
              <p:txBody>
                <a:bodyPr rtlCol="0" anchor="ctr"/>
                <a:lstStyle/>
                <a:p>
                  <a:pPr marL="571500" marR="0" lvl="0" indent="-571500" algn="just"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444950"/>
                    </a:solidFill>
                    <a:effectLst/>
                    <a:uLnTx/>
                    <a:uFillTx/>
                    <a:latin typeface="Helvetica Neue Light"/>
                    <a:ea typeface="+mn-ea"/>
                    <a:cs typeface="Arial"/>
                    <a:sym typeface="Arial"/>
                  </a:endParaRPr>
                </a:p>
              </p:txBody>
            </p:sp>
            <p:sp>
              <p:nvSpPr>
                <p:cNvPr id="74" name="TextBox 5">
                  <a:extLst>
                    <a:ext uri="{FF2B5EF4-FFF2-40B4-BE49-F238E27FC236}">
                      <a16:creationId xmlns:a16="http://schemas.microsoft.com/office/drawing/2014/main" id="{52607A18-0F8B-4FCF-A20A-D3EF099924A6}"/>
                    </a:ext>
                  </a:extLst>
                </p:cNvPr>
                <p:cNvSpPr txBox="1"/>
                <p:nvPr/>
              </p:nvSpPr>
              <p:spPr>
                <a:xfrm>
                  <a:off x="892541" y="1706597"/>
                  <a:ext cx="1702299" cy="49520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Antenna Install Height (m)</a:t>
                  </a:r>
                </a:p>
              </p:txBody>
            </p:sp>
          </p:grpSp>
          <p:sp>
            <p:nvSpPr>
              <p:cNvPr id="69" name="Google Shape;231;p29">
                <a:extLst>
                  <a:ext uri="{FF2B5EF4-FFF2-40B4-BE49-F238E27FC236}">
                    <a16:creationId xmlns:a16="http://schemas.microsoft.com/office/drawing/2014/main" id="{6F296419-547C-46C9-938E-65DD69AE8C85}"/>
                  </a:ext>
                </a:extLst>
              </p:cNvPr>
              <p:cNvSpPr txBox="1">
                <a:spLocks/>
              </p:cNvSpPr>
              <p:nvPr/>
            </p:nvSpPr>
            <p:spPr>
              <a:xfrm>
                <a:off x="5340337" y="2913581"/>
                <a:ext cx="18124911"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00000"/>
                  </a:lnSpc>
                  <a:spcBef>
                    <a:spcPts val="10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000000"/>
                    </a:solidFill>
                    <a:effectLst/>
                    <a:uLnTx/>
                    <a:uFillTx/>
                    <a:latin typeface="Helvetica Neue Light"/>
                    <a:ea typeface="Helvetica Neue Light"/>
                    <a:cs typeface="Helvetica Neue Light"/>
                    <a:sym typeface="Helvetica Neue Light"/>
                  </a:rPr>
                  <a:t>Estimate of the height at which radio equipment could be installed on this facility.</a:t>
                </a:r>
              </a:p>
              <a:p>
                <a:pPr marL="952500" marR="0" lvl="1" indent="-457200" algn="l" defTabSz="914400" rtl="0" eaLnBrk="1" fontAlgn="auto" latinLnBrk="0" hangingPunct="1">
                  <a:lnSpc>
                    <a:spcPct val="100000"/>
                  </a:lnSpc>
                  <a:spcBef>
                    <a:spcPts val="1000"/>
                  </a:spcBef>
                  <a:spcAft>
                    <a:spcPts val="0"/>
                  </a:spcAft>
                  <a:buClr>
                    <a:srgbClr val="FF8F05"/>
                  </a:buClr>
                  <a:buSzPts val="3000"/>
                  <a:buFont typeface="Arial" panose="020B0604020202020204" pitchFamily="34" charset="0"/>
                  <a:buChar char="–"/>
                  <a:tabLst/>
                  <a:defRPr/>
                </a:pPr>
                <a:r>
                  <a:rPr kumimoji="0" lang="en-US" sz="2700" b="0" i="0" u="none" strike="noStrike" kern="0" cap="none" spc="0" normalizeH="0" baseline="0" noProof="0" dirty="0">
                    <a:ln>
                      <a:noFill/>
                    </a:ln>
                    <a:solidFill>
                      <a:srgbClr val="000000"/>
                    </a:solidFill>
                    <a:effectLst/>
                    <a:uLnTx/>
                    <a:uFillTx/>
                    <a:latin typeface="Helvetica Neue Light"/>
                    <a:sym typeface="Helvetica Neue Light"/>
                  </a:rPr>
                  <a:t>For telco towers or other types of tower try to estimate height based on height of other known structures.</a:t>
                </a:r>
              </a:p>
              <a:p>
                <a:pPr marL="952500" marR="0" lvl="1" indent="-457200" algn="l" defTabSz="914400" rtl="0" eaLnBrk="1" fontAlgn="auto" latinLnBrk="0" hangingPunct="1">
                  <a:lnSpc>
                    <a:spcPct val="100000"/>
                  </a:lnSpc>
                  <a:spcBef>
                    <a:spcPts val="1000"/>
                  </a:spcBef>
                  <a:spcAft>
                    <a:spcPts val="0"/>
                  </a:spcAft>
                  <a:buClr>
                    <a:srgbClr val="FF8F05"/>
                  </a:buClr>
                  <a:buSzPts val="3000"/>
                  <a:buFont typeface="Arial" panose="020B0604020202020204" pitchFamily="34" charset="0"/>
                  <a:buChar char="–"/>
                  <a:tabLst/>
                  <a:defRPr/>
                </a:pPr>
                <a:r>
                  <a:rPr kumimoji="0" lang="en-US" sz="2700" b="0" i="0" u="none" strike="noStrike" kern="0" cap="none" spc="0" normalizeH="0" baseline="0" noProof="0" dirty="0">
                    <a:ln>
                      <a:noFill/>
                    </a:ln>
                    <a:solidFill>
                      <a:srgbClr val="000000"/>
                    </a:solidFill>
                    <a:effectLst/>
                    <a:uLnTx/>
                    <a:uFillTx/>
                    <a:latin typeface="Helvetica Neue Light"/>
                    <a:sym typeface="Helvetica Neue Light"/>
                  </a:rPr>
                  <a:t>For Buildings, estimate based on the number of floors and assume 3.5 m per floor 1.5 m of a rooftop mast.</a:t>
                </a:r>
              </a:p>
            </p:txBody>
          </p:sp>
        </p:grpSp>
        <p:sp>
          <p:nvSpPr>
            <p:cNvPr id="66" name="Rectangle: Rounded Corners 65">
              <a:extLst>
                <a:ext uri="{FF2B5EF4-FFF2-40B4-BE49-F238E27FC236}">
                  <a16:creationId xmlns:a16="http://schemas.microsoft.com/office/drawing/2014/main" id="{028655C8-A082-40EE-B999-624E495E889F}"/>
                </a:ext>
              </a:extLst>
            </p:cNvPr>
            <p:cNvSpPr/>
            <p:nvPr/>
          </p:nvSpPr>
          <p:spPr>
            <a:xfrm>
              <a:off x="5179602" y="6257143"/>
              <a:ext cx="17632038" cy="174730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sp>
        <p:nvSpPr>
          <p:cNvPr id="37" name="Rectangle: Rounded Corners 36">
            <a:extLst>
              <a:ext uri="{FF2B5EF4-FFF2-40B4-BE49-F238E27FC236}">
                <a16:creationId xmlns:a16="http://schemas.microsoft.com/office/drawing/2014/main" id="{B330D542-6BA3-412D-91F0-EC1FA3C75724}"/>
              </a:ext>
            </a:extLst>
          </p:cNvPr>
          <p:cNvSpPr/>
          <p:nvPr/>
        </p:nvSpPr>
        <p:spPr>
          <a:xfrm>
            <a:off x="20981799" y="2606943"/>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Segoe UI"/>
                <a:ea typeface="+mn-ea"/>
                <a:cs typeface="+mn-cs"/>
                <a:sym typeface="Arial"/>
              </a:rPr>
              <a:t>Mandatory</a:t>
            </a:r>
          </a:p>
        </p:txBody>
      </p:sp>
      <p:grpSp>
        <p:nvGrpSpPr>
          <p:cNvPr id="84" name="Group 83">
            <a:extLst>
              <a:ext uri="{FF2B5EF4-FFF2-40B4-BE49-F238E27FC236}">
                <a16:creationId xmlns:a16="http://schemas.microsoft.com/office/drawing/2014/main" id="{3089446C-3182-4253-B209-6A44557705C8}"/>
              </a:ext>
            </a:extLst>
          </p:cNvPr>
          <p:cNvGrpSpPr/>
          <p:nvPr/>
        </p:nvGrpSpPr>
        <p:grpSpPr>
          <a:xfrm>
            <a:off x="814082" y="5348491"/>
            <a:ext cx="21885374" cy="2138466"/>
            <a:chOff x="1572360" y="6137665"/>
            <a:chExt cx="21885374" cy="2138466"/>
          </a:xfrm>
        </p:grpSpPr>
        <p:grpSp>
          <p:nvGrpSpPr>
            <p:cNvPr id="85" name="Group 84">
              <a:extLst>
                <a:ext uri="{FF2B5EF4-FFF2-40B4-BE49-F238E27FC236}">
                  <a16:creationId xmlns:a16="http://schemas.microsoft.com/office/drawing/2014/main" id="{9A66316A-6DB5-4CB3-83A0-A8FD54FB99F1}"/>
                </a:ext>
              </a:extLst>
            </p:cNvPr>
            <p:cNvGrpSpPr/>
            <p:nvPr/>
          </p:nvGrpSpPr>
          <p:grpSpPr>
            <a:xfrm>
              <a:off x="1572360" y="6137665"/>
              <a:ext cx="21885374" cy="2138466"/>
              <a:chOff x="1579874" y="2794103"/>
              <a:chExt cx="21885374" cy="2138466"/>
            </a:xfrm>
          </p:grpSpPr>
          <p:grpSp>
            <p:nvGrpSpPr>
              <p:cNvPr id="87" name="Group 86">
                <a:extLst>
                  <a:ext uri="{FF2B5EF4-FFF2-40B4-BE49-F238E27FC236}">
                    <a16:creationId xmlns:a16="http://schemas.microsoft.com/office/drawing/2014/main" id="{7D31DF73-2B08-4F41-B4AD-491FB56A7393}"/>
                  </a:ext>
                </a:extLst>
              </p:cNvPr>
              <p:cNvGrpSpPr/>
              <p:nvPr/>
            </p:nvGrpSpPr>
            <p:grpSpPr>
              <a:xfrm>
                <a:off x="1579874" y="2794103"/>
                <a:ext cx="21295340" cy="2138466"/>
                <a:chOff x="892541" y="1469980"/>
                <a:chExt cx="10647670" cy="1042649"/>
              </a:xfrm>
            </p:grpSpPr>
            <p:sp>
              <p:nvSpPr>
                <p:cNvPr id="89" name="Rectángulo 68">
                  <a:extLst>
                    <a:ext uri="{FF2B5EF4-FFF2-40B4-BE49-F238E27FC236}">
                      <a16:creationId xmlns:a16="http://schemas.microsoft.com/office/drawing/2014/main" id="{70170A4F-6AC3-4294-AA15-C4739A34154D}"/>
                    </a:ext>
                  </a:extLst>
                </p:cNvPr>
                <p:cNvSpPr/>
                <p:nvPr/>
              </p:nvSpPr>
              <p:spPr>
                <a:xfrm>
                  <a:off x="2692400" y="1812334"/>
                  <a:ext cx="8847811" cy="700295"/>
                </a:xfrm>
                <a:prstGeom prst="rect">
                  <a:avLst/>
                </a:prstGeom>
                <a:noFill/>
                <a:ln w="25400" cap="flat" cmpd="sng" algn="ctr">
                  <a:noFill/>
                  <a:prstDash val="solid"/>
                </a:ln>
                <a:effectLst/>
              </p:spPr>
              <p:txBody>
                <a:bodyPr rtlCol="0" anchor="ctr"/>
                <a:lstStyle/>
                <a:p>
                  <a:pPr marL="571500" marR="0" lvl="0" indent="-571500" algn="just"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444950"/>
                    </a:solidFill>
                    <a:effectLst/>
                    <a:uLnTx/>
                    <a:uFillTx/>
                    <a:latin typeface="Helvetica Neue Light"/>
                    <a:ea typeface="+mn-ea"/>
                    <a:cs typeface="Arial"/>
                    <a:sym typeface="Arial"/>
                  </a:endParaRPr>
                </a:p>
              </p:txBody>
            </p:sp>
            <p:sp>
              <p:nvSpPr>
                <p:cNvPr id="90" name="TextBox 5">
                  <a:extLst>
                    <a:ext uri="{FF2B5EF4-FFF2-40B4-BE49-F238E27FC236}">
                      <a16:creationId xmlns:a16="http://schemas.microsoft.com/office/drawing/2014/main" id="{DB01DAFA-836D-4457-96D1-CDB0AD3D020E}"/>
                    </a:ext>
                  </a:extLst>
                </p:cNvPr>
                <p:cNvSpPr txBox="1"/>
                <p:nvPr/>
              </p:nvSpPr>
              <p:spPr>
                <a:xfrm>
                  <a:off x="892541" y="1469980"/>
                  <a:ext cx="1702299" cy="49520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Tower Base Diameter (m)</a:t>
                  </a:r>
                </a:p>
              </p:txBody>
            </p:sp>
          </p:grpSp>
          <p:sp>
            <p:nvSpPr>
              <p:cNvPr id="88" name="Google Shape;231;p29">
                <a:extLst>
                  <a:ext uri="{FF2B5EF4-FFF2-40B4-BE49-F238E27FC236}">
                    <a16:creationId xmlns:a16="http://schemas.microsoft.com/office/drawing/2014/main" id="{878ED907-6355-4968-9C09-C792ECDED4E8}"/>
                  </a:ext>
                </a:extLst>
              </p:cNvPr>
              <p:cNvSpPr txBox="1">
                <a:spLocks/>
              </p:cNvSpPr>
              <p:nvPr/>
            </p:nvSpPr>
            <p:spPr>
              <a:xfrm>
                <a:off x="5340337" y="2913581"/>
                <a:ext cx="18124911" cy="7767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00000"/>
                  </a:lnSpc>
                  <a:spcBef>
                    <a:spcPts val="10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000000"/>
                    </a:solidFill>
                    <a:effectLst/>
                    <a:uLnTx/>
                    <a:uFillTx/>
                    <a:latin typeface="Helvetica Neue Light"/>
                    <a:ea typeface="Helvetica Neue Light"/>
                    <a:cs typeface="Helvetica Neue Light"/>
                    <a:sym typeface="Helvetica Neue Light"/>
                  </a:rPr>
                  <a:t>Measure the diameter of the base of the tower infrastructure (if applicable).</a:t>
                </a:r>
              </a:p>
            </p:txBody>
          </p:sp>
        </p:grpSp>
        <p:sp>
          <p:nvSpPr>
            <p:cNvPr id="86" name="Rectangle: Rounded Corners 85">
              <a:extLst>
                <a:ext uri="{FF2B5EF4-FFF2-40B4-BE49-F238E27FC236}">
                  <a16:creationId xmlns:a16="http://schemas.microsoft.com/office/drawing/2014/main" id="{370D7B8D-9180-41EF-A178-16CE489A10FF}"/>
                </a:ext>
              </a:extLst>
            </p:cNvPr>
            <p:cNvSpPr/>
            <p:nvPr/>
          </p:nvSpPr>
          <p:spPr>
            <a:xfrm>
              <a:off x="5179602" y="6257143"/>
              <a:ext cx="17632038" cy="1015664"/>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sp>
        <p:nvSpPr>
          <p:cNvPr id="91" name="Rectangle: Rounded Corners 90">
            <a:extLst>
              <a:ext uri="{FF2B5EF4-FFF2-40B4-BE49-F238E27FC236}">
                <a16:creationId xmlns:a16="http://schemas.microsoft.com/office/drawing/2014/main" id="{E1A87ED5-CA09-4793-98C2-2761C759731D}"/>
              </a:ext>
            </a:extLst>
          </p:cNvPr>
          <p:cNvSpPr/>
          <p:nvPr/>
        </p:nvSpPr>
        <p:spPr>
          <a:xfrm>
            <a:off x="20981798" y="5123797"/>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Segoe UI"/>
                <a:ea typeface="+mn-ea"/>
                <a:cs typeface="+mn-cs"/>
                <a:sym typeface="Arial"/>
              </a:rPr>
              <a:t>Mandatory</a:t>
            </a:r>
          </a:p>
        </p:txBody>
      </p:sp>
      <p:grpSp>
        <p:nvGrpSpPr>
          <p:cNvPr id="96" name="Group 95">
            <a:extLst>
              <a:ext uri="{FF2B5EF4-FFF2-40B4-BE49-F238E27FC236}">
                <a16:creationId xmlns:a16="http://schemas.microsoft.com/office/drawing/2014/main" id="{31A8995D-C73E-48E1-9985-234A159BC761}"/>
              </a:ext>
            </a:extLst>
          </p:cNvPr>
          <p:cNvGrpSpPr/>
          <p:nvPr/>
        </p:nvGrpSpPr>
        <p:grpSpPr>
          <a:xfrm>
            <a:off x="814082" y="7342988"/>
            <a:ext cx="21885374" cy="2018987"/>
            <a:chOff x="1572360" y="6257143"/>
            <a:chExt cx="21885374" cy="2018987"/>
          </a:xfrm>
        </p:grpSpPr>
        <p:grpSp>
          <p:nvGrpSpPr>
            <p:cNvPr id="97" name="Group 96">
              <a:extLst>
                <a:ext uri="{FF2B5EF4-FFF2-40B4-BE49-F238E27FC236}">
                  <a16:creationId xmlns:a16="http://schemas.microsoft.com/office/drawing/2014/main" id="{5BA70784-8F91-448B-B06F-215D60BDC775}"/>
                </a:ext>
              </a:extLst>
            </p:cNvPr>
            <p:cNvGrpSpPr/>
            <p:nvPr/>
          </p:nvGrpSpPr>
          <p:grpSpPr>
            <a:xfrm>
              <a:off x="1572360" y="6257143"/>
              <a:ext cx="21885374" cy="2018987"/>
              <a:chOff x="1579874" y="2913581"/>
              <a:chExt cx="21885374" cy="2018987"/>
            </a:xfrm>
          </p:grpSpPr>
          <p:grpSp>
            <p:nvGrpSpPr>
              <p:cNvPr id="99" name="Group 98">
                <a:extLst>
                  <a:ext uri="{FF2B5EF4-FFF2-40B4-BE49-F238E27FC236}">
                    <a16:creationId xmlns:a16="http://schemas.microsoft.com/office/drawing/2014/main" id="{57388C11-FE20-441F-AA1F-D0F4D0CA43E6}"/>
                  </a:ext>
                </a:extLst>
              </p:cNvPr>
              <p:cNvGrpSpPr/>
              <p:nvPr/>
            </p:nvGrpSpPr>
            <p:grpSpPr>
              <a:xfrm>
                <a:off x="1579874" y="3219269"/>
                <a:ext cx="21295340" cy="1713299"/>
                <a:chOff x="892541" y="1677278"/>
                <a:chExt cx="10647670" cy="835351"/>
              </a:xfrm>
            </p:grpSpPr>
            <p:sp>
              <p:nvSpPr>
                <p:cNvPr id="101" name="Rectángulo 68">
                  <a:extLst>
                    <a:ext uri="{FF2B5EF4-FFF2-40B4-BE49-F238E27FC236}">
                      <a16:creationId xmlns:a16="http://schemas.microsoft.com/office/drawing/2014/main" id="{1AEA88E1-9E2A-4070-BF96-F25BCB3C60EA}"/>
                    </a:ext>
                  </a:extLst>
                </p:cNvPr>
                <p:cNvSpPr/>
                <p:nvPr/>
              </p:nvSpPr>
              <p:spPr>
                <a:xfrm>
                  <a:off x="2692400" y="1812334"/>
                  <a:ext cx="8847811" cy="700295"/>
                </a:xfrm>
                <a:prstGeom prst="rect">
                  <a:avLst/>
                </a:prstGeom>
                <a:noFill/>
                <a:ln w="25400" cap="flat" cmpd="sng" algn="ctr">
                  <a:noFill/>
                  <a:prstDash val="solid"/>
                </a:ln>
                <a:effectLst/>
              </p:spPr>
              <p:txBody>
                <a:bodyPr rtlCol="0" anchor="ctr"/>
                <a:lstStyle/>
                <a:p>
                  <a:pPr marL="571500" marR="0" lvl="0" indent="-571500" algn="just"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444950"/>
                    </a:solidFill>
                    <a:effectLst/>
                    <a:uLnTx/>
                    <a:uFillTx/>
                    <a:latin typeface="Helvetica Neue Light"/>
                    <a:ea typeface="+mn-ea"/>
                    <a:cs typeface="Arial"/>
                    <a:sym typeface="Arial"/>
                  </a:endParaRPr>
                </a:p>
              </p:txBody>
            </p:sp>
            <p:sp>
              <p:nvSpPr>
                <p:cNvPr id="102" name="TextBox 5">
                  <a:extLst>
                    <a:ext uri="{FF2B5EF4-FFF2-40B4-BE49-F238E27FC236}">
                      <a16:creationId xmlns:a16="http://schemas.microsoft.com/office/drawing/2014/main" id="{24768D63-8547-4965-A770-5A2129172201}"/>
                    </a:ext>
                  </a:extLst>
                </p:cNvPr>
                <p:cNvSpPr txBox="1"/>
                <p:nvPr/>
              </p:nvSpPr>
              <p:spPr>
                <a:xfrm>
                  <a:off x="892541" y="1677278"/>
                  <a:ext cx="1702299" cy="27011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Tower Space (m)</a:t>
                  </a:r>
                </a:p>
              </p:txBody>
            </p:sp>
          </p:grpSp>
          <p:sp>
            <p:nvSpPr>
              <p:cNvPr id="100" name="Google Shape;231;p29">
                <a:extLst>
                  <a:ext uri="{FF2B5EF4-FFF2-40B4-BE49-F238E27FC236}">
                    <a16:creationId xmlns:a16="http://schemas.microsoft.com/office/drawing/2014/main" id="{D1C7ADBE-3B2F-4003-B6E5-F140B2C98215}"/>
                  </a:ext>
                </a:extLst>
              </p:cNvPr>
              <p:cNvSpPr txBox="1">
                <a:spLocks/>
              </p:cNvSpPr>
              <p:nvPr/>
            </p:nvSpPr>
            <p:spPr>
              <a:xfrm>
                <a:off x="5340337" y="2913581"/>
                <a:ext cx="18124911" cy="10768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00000"/>
                  </a:lnSpc>
                  <a:spcBef>
                    <a:spcPts val="10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000000"/>
                    </a:solidFill>
                    <a:effectLst/>
                    <a:uLnTx/>
                    <a:uFillTx/>
                    <a:latin typeface="Helvetica Neue Light"/>
                    <a:ea typeface="Helvetica Neue Light"/>
                    <a:cs typeface="Helvetica Neue Light"/>
                    <a:sym typeface="Helvetica Neue Light"/>
                  </a:rPr>
                  <a:t>Estimate the available longitudinal space on the tower to install the radio equipment at the desired height.</a:t>
                </a:r>
              </a:p>
            </p:txBody>
          </p:sp>
        </p:grpSp>
        <p:sp>
          <p:nvSpPr>
            <p:cNvPr id="98" name="Rectangle: Rounded Corners 97">
              <a:extLst>
                <a:ext uri="{FF2B5EF4-FFF2-40B4-BE49-F238E27FC236}">
                  <a16:creationId xmlns:a16="http://schemas.microsoft.com/office/drawing/2014/main" id="{8782E583-6051-453B-B0FF-A26BE4A4F5E7}"/>
                </a:ext>
              </a:extLst>
            </p:cNvPr>
            <p:cNvSpPr/>
            <p:nvPr/>
          </p:nvSpPr>
          <p:spPr>
            <a:xfrm>
              <a:off x="5179602" y="6257143"/>
              <a:ext cx="17632038" cy="1131093"/>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sp>
        <p:nvSpPr>
          <p:cNvPr id="103" name="Rectangle: Rounded Corners 102">
            <a:extLst>
              <a:ext uri="{FF2B5EF4-FFF2-40B4-BE49-F238E27FC236}">
                <a16:creationId xmlns:a16="http://schemas.microsoft.com/office/drawing/2014/main" id="{D8D051AF-A1F1-4A78-AFE2-0E15CCE90F2D}"/>
              </a:ext>
            </a:extLst>
          </p:cNvPr>
          <p:cNvSpPr/>
          <p:nvPr/>
        </p:nvSpPr>
        <p:spPr>
          <a:xfrm>
            <a:off x="20981797" y="6944653"/>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Segoe UI"/>
                <a:ea typeface="+mn-ea"/>
                <a:cs typeface="+mn-cs"/>
                <a:sym typeface="Arial"/>
              </a:rPr>
              <a:t>Mandatory</a:t>
            </a:r>
          </a:p>
        </p:txBody>
      </p:sp>
      <p:grpSp>
        <p:nvGrpSpPr>
          <p:cNvPr id="108" name="Group 107">
            <a:extLst>
              <a:ext uri="{FF2B5EF4-FFF2-40B4-BE49-F238E27FC236}">
                <a16:creationId xmlns:a16="http://schemas.microsoft.com/office/drawing/2014/main" id="{1EAEB944-EF96-4ECF-B59F-5A5346219B0F}"/>
              </a:ext>
            </a:extLst>
          </p:cNvPr>
          <p:cNvGrpSpPr/>
          <p:nvPr/>
        </p:nvGrpSpPr>
        <p:grpSpPr>
          <a:xfrm>
            <a:off x="814082" y="9500067"/>
            <a:ext cx="21885374" cy="2018987"/>
            <a:chOff x="1572360" y="6257143"/>
            <a:chExt cx="21885374" cy="2018987"/>
          </a:xfrm>
        </p:grpSpPr>
        <p:grpSp>
          <p:nvGrpSpPr>
            <p:cNvPr id="109" name="Group 108">
              <a:extLst>
                <a:ext uri="{FF2B5EF4-FFF2-40B4-BE49-F238E27FC236}">
                  <a16:creationId xmlns:a16="http://schemas.microsoft.com/office/drawing/2014/main" id="{6929896A-B9FD-44C5-9CE9-11352E03F6D4}"/>
                </a:ext>
              </a:extLst>
            </p:cNvPr>
            <p:cNvGrpSpPr/>
            <p:nvPr/>
          </p:nvGrpSpPr>
          <p:grpSpPr>
            <a:xfrm>
              <a:off x="1572360" y="6257143"/>
              <a:ext cx="21885374" cy="2018987"/>
              <a:chOff x="1579874" y="2913581"/>
              <a:chExt cx="21885374" cy="2018987"/>
            </a:xfrm>
          </p:grpSpPr>
          <p:grpSp>
            <p:nvGrpSpPr>
              <p:cNvPr id="111" name="Group 110">
                <a:extLst>
                  <a:ext uri="{FF2B5EF4-FFF2-40B4-BE49-F238E27FC236}">
                    <a16:creationId xmlns:a16="http://schemas.microsoft.com/office/drawing/2014/main" id="{5B20D76A-3293-4C5C-A922-FFE4A15E0FA2}"/>
                  </a:ext>
                </a:extLst>
              </p:cNvPr>
              <p:cNvGrpSpPr/>
              <p:nvPr/>
            </p:nvGrpSpPr>
            <p:grpSpPr>
              <a:xfrm>
                <a:off x="1579874" y="3219269"/>
                <a:ext cx="21295340" cy="1713299"/>
                <a:chOff x="892541" y="1677278"/>
                <a:chExt cx="10647670" cy="835351"/>
              </a:xfrm>
            </p:grpSpPr>
            <p:sp>
              <p:nvSpPr>
                <p:cNvPr id="113" name="Rectángulo 68">
                  <a:extLst>
                    <a:ext uri="{FF2B5EF4-FFF2-40B4-BE49-F238E27FC236}">
                      <a16:creationId xmlns:a16="http://schemas.microsoft.com/office/drawing/2014/main" id="{B8C0EEF7-8A74-4B4E-8D1D-9EDB139DBF11}"/>
                    </a:ext>
                  </a:extLst>
                </p:cNvPr>
                <p:cNvSpPr/>
                <p:nvPr/>
              </p:nvSpPr>
              <p:spPr>
                <a:xfrm>
                  <a:off x="2692400" y="1812334"/>
                  <a:ext cx="8847811" cy="700295"/>
                </a:xfrm>
                <a:prstGeom prst="rect">
                  <a:avLst/>
                </a:prstGeom>
                <a:noFill/>
                <a:ln w="25400" cap="flat" cmpd="sng" algn="ctr">
                  <a:noFill/>
                  <a:prstDash val="solid"/>
                </a:ln>
                <a:effectLst/>
              </p:spPr>
              <p:txBody>
                <a:bodyPr rtlCol="0" anchor="ctr"/>
                <a:lstStyle/>
                <a:p>
                  <a:pPr marL="571500" marR="0" lvl="0" indent="-571500" algn="just"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444950"/>
                    </a:solidFill>
                    <a:effectLst/>
                    <a:uLnTx/>
                    <a:uFillTx/>
                    <a:latin typeface="Helvetica Neue Light"/>
                    <a:ea typeface="+mn-ea"/>
                    <a:cs typeface="Arial"/>
                    <a:sym typeface="Arial"/>
                  </a:endParaRPr>
                </a:p>
              </p:txBody>
            </p:sp>
            <p:sp>
              <p:nvSpPr>
                <p:cNvPr id="114" name="TextBox 5">
                  <a:extLst>
                    <a:ext uri="{FF2B5EF4-FFF2-40B4-BE49-F238E27FC236}">
                      <a16:creationId xmlns:a16="http://schemas.microsoft.com/office/drawing/2014/main" id="{C12B6A9F-A811-4BF6-B3C6-C075314F4686}"/>
                    </a:ext>
                  </a:extLst>
                </p:cNvPr>
                <p:cNvSpPr txBox="1"/>
                <p:nvPr/>
              </p:nvSpPr>
              <p:spPr>
                <a:xfrm>
                  <a:off x="892541" y="1677278"/>
                  <a:ext cx="1702299" cy="27011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Floor Space (sq m)</a:t>
                  </a:r>
                </a:p>
              </p:txBody>
            </p:sp>
          </p:grpSp>
          <p:sp>
            <p:nvSpPr>
              <p:cNvPr id="112" name="Google Shape;231;p29">
                <a:extLst>
                  <a:ext uri="{FF2B5EF4-FFF2-40B4-BE49-F238E27FC236}">
                    <a16:creationId xmlns:a16="http://schemas.microsoft.com/office/drawing/2014/main" id="{F53CEE63-A84D-48B0-A6DA-C026A3826EF3}"/>
                  </a:ext>
                </a:extLst>
              </p:cNvPr>
              <p:cNvSpPr txBox="1">
                <a:spLocks/>
              </p:cNvSpPr>
              <p:nvPr/>
            </p:nvSpPr>
            <p:spPr>
              <a:xfrm>
                <a:off x="5340337" y="2913581"/>
                <a:ext cx="18124911" cy="10768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457200" marR="0" lvl="0" indent="-419100" algn="l" defTabSz="914400" rtl="0" eaLnBrk="1" fontAlgn="auto" latinLnBrk="0" hangingPunct="1">
                  <a:lnSpc>
                    <a:spcPct val="100000"/>
                  </a:lnSpc>
                  <a:spcBef>
                    <a:spcPts val="1000"/>
                  </a:spcBef>
                  <a:spcAft>
                    <a:spcPts val="0"/>
                  </a:spcAft>
                  <a:buClr>
                    <a:srgbClr val="FF8F05"/>
                  </a:buClr>
                  <a:buSzPts val="3000"/>
                  <a:buFont typeface="Arial"/>
                  <a:buChar char="●"/>
                  <a:tabLst/>
                  <a:defRPr/>
                </a:pPr>
                <a:r>
                  <a:rPr kumimoji="0" lang="en-US" sz="3000" b="0" i="0" u="none" strike="noStrike" kern="0" cap="none" spc="0" normalizeH="0" baseline="0" noProof="0" dirty="0">
                    <a:ln>
                      <a:noFill/>
                    </a:ln>
                    <a:solidFill>
                      <a:srgbClr val="000000"/>
                    </a:solidFill>
                    <a:effectLst/>
                    <a:uLnTx/>
                    <a:uFillTx/>
                    <a:latin typeface="Helvetica Neue Light"/>
                    <a:ea typeface="Helvetica Neue Light"/>
                    <a:cs typeface="Helvetica Neue Light"/>
                    <a:sym typeface="Helvetica Neue Light"/>
                  </a:rPr>
                  <a:t>Measure or estimate through visual inspection the available space on the floor (for facilities without shelter or equipment room).</a:t>
                </a:r>
              </a:p>
            </p:txBody>
          </p:sp>
        </p:grpSp>
        <p:sp>
          <p:nvSpPr>
            <p:cNvPr id="110" name="Rectangle: Rounded Corners 109">
              <a:extLst>
                <a:ext uri="{FF2B5EF4-FFF2-40B4-BE49-F238E27FC236}">
                  <a16:creationId xmlns:a16="http://schemas.microsoft.com/office/drawing/2014/main" id="{98D1B5F4-E67B-46B2-9421-DE6B7705C7A4}"/>
                </a:ext>
              </a:extLst>
            </p:cNvPr>
            <p:cNvSpPr/>
            <p:nvPr/>
          </p:nvSpPr>
          <p:spPr>
            <a:xfrm>
              <a:off x="5179602" y="6257143"/>
              <a:ext cx="17632038" cy="1131093"/>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sp>
        <p:nvSpPr>
          <p:cNvPr id="115" name="Rectangle: Rounded Corners 114">
            <a:extLst>
              <a:ext uri="{FF2B5EF4-FFF2-40B4-BE49-F238E27FC236}">
                <a16:creationId xmlns:a16="http://schemas.microsoft.com/office/drawing/2014/main" id="{F32320E6-E94B-418D-A67F-495D001E682F}"/>
              </a:ext>
            </a:extLst>
          </p:cNvPr>
          <p:cNvSpPr/>
          <p:nvPr/>
        </p:nvSpPr>
        <p:spPr>
          <a:xfrm>
            <a:off x="21009830" y="9030999"/>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Segoe UI"/>
                <a:ea typeface="+mn-ea"/>
                <a:cs typeface="+mn-cs"/>
                <a:sym typeface="Arial"/>
              </a:rPr>
              <a:t>Mandatory</a:t>
            </a:r>
          </a:p>
        </p:txBody>
      </p:sp>
      <p:grpSp>
        <p:nvGrpSpPr>
          <p:cNvPr id="123" name="Group 122">
            <a:extLst>
              <a:ext uri="{FF2B5EF4-FFF2-40B4-BE49-F238E27FC236}">
                <a16:creationId xmlns:a16="http://schemas.microsoft.com/office/drawing/2014/main" id="{D60ADE6A-41B7-4218-A7B2-3E3BF22CFF25}"/>
              </a:ext>
            </a:extLst>
          </p:cNvPr>
          <p:cNvGrpSpPr/>
          <p:nvPr/>
        </p:nvGrpSpPr>
        <p:grpSpPr>
          <a:xfrm>
            <a:off x="518102" y="11337152"/>
            <a:ext cx="21535260" cy="1759368"/>
            <a:chOff x="1596216" y="4491133"/>
            <a:chExt cx="21535260" cy="1759368"/>
          </a:xfrm>
        </p:grpSpPr>
        <p:sp>
          <p:nvSpPr>
            <p:cNvPr id="124" name="TextBox 5">
              <a:extLst>
                <a:ext uri="{FF2B5EF4-FFF2-40B4-BE49-F238E27FC236}">
                  <a16:creationId xmlns:a16="http://schemas.microsoft.com/office/drawing/2014/main" id="{45B28C3B-6808-4CD5-BD0C-63C915842CAA}"/>
                </a:ext>
              </a:extLst>
            </p:cNvPr>
            <p:cNvSpPr txBox="1"/>
            <p:nvPr/>
          </p:nvSpPr>
          <p:spPr>
            <a:xfrm>
              <a:off x="1596216" y="4894523"/>
              <a:ext cx="3700578" cy="5539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Existing AC Voltage</a:t>
              </a:r>
            </a:p>
          </p:txBody>
        </p:sp>
        <p:grpSp>
          <p:nvGrpSpPr>
            <p:cNvPr id="125" name="Group 124">
              <a:extLst>
                <a:ext uri="{FF2B5EF4-FFF2-40B4-BE49-F238E27FC236}">
                  <a16:creationId xmlns:a16="http://schemas.microsoft.com/office/drawing/2014/main" id="{1434422A-3BF5-46EE-A393-BD80D1A2D54B}"/>
                </a:ext>
              </a:extLst>
            </p:cNvPr>
            <p:cNvGrpSpPr/>
            <p:nvPr/>
          </p:nvGrpSpPr>
          <p:grpSpPr>
            <a:xfrm>
              <a:off x="5499439" y="4491133"/>
              <a:ext cx="17632037" cy="1759368"/>
              <a:chOff x="5499439" y="4491133"/>
              <a:chExt cx="17632037" cy="1759368"/>
            </a:xfrm>
          </p:grpSpPr>
          <p:sp>
            <p:nvSpPr>
              <p:cNvPr id="126" name="Google Shape;231;p29">
                <a:extLst>
                  <a:ext uri="{FF2B5EF4-FFF2-40B4-BE49-F238E27FC236}">
                    <a16:creationId xmlns:a16="http://schemas.microsoft.com/office/drawing/2014/main" id="{7C98FFE5-A532-4ED6-9AF4-89A18479132F}"/>
                  </a:ext>
                </a:extLst>
              </p:cNvPr>
              <p:cNvSpPr txBox="1">
                <a:spLocks/>
              </p:cNvSpPr>
              <p:nvPr/>
            </p:nvSpPr>
            <p:spPr>
              <a:xfrm>
                <a:off x="5652659" y="4503193"/>
                <a:ext cx="16153043"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Input voltage from the electrical company in case the service is available.</a:t>
                </a:r>
              </a:p>
              <a:p>
                <a:pPr indent="-419100" algn="l">
                  <a:lnSpc>
                    <a:spcPct val="100000"/>
                  </a:lnSpc>
                  <a:spcBef>
                    <a:spcPts val="1000"/>
                  </a:spcBef>
                  <a:buSzPts val="3000"/>
                  <a:buFont typeface="Arial"/>
                  <a:buChar char="●"/>
                </a:pPr>
                <a:r>
                  <a:rPr lang="en-US" sz="3000" dirty="0">
                    <a:solidFill>
                      <a:schemeClr val="dk1"/>
                    </a:solidFill>
                  </a:rPr>
                  <a:t>Common values: 120V, 240V, 480V, N/A.</a:t>
                </a:r>
              </a:p>
            </p:txBody>
          </p:sp>
          <p:sp>
            <p:nvSpPr>
              <p:cNvPr id="127" name="Rectangle: Rounded Corners 126">
                <a:extLst>
                  <a:ext uri="{FF2B5EF4-FFF2-40B4-BE49-F238E27FC236}">
                    <a16:creationId xmlns:a16="http://schemas.microsoft.com/office/drawing/2014/main" id="{FA2F2A0F-1266-4B1F-847A-CD5101804873}"/>
                  </a:ext>
                </a:extLst>
              </p:cNvPr>
              <p:cNvSpPr/>
              <p:nvPr/>
            </p:nvSpPr>
            <p:spPr>
              <a:xfrm>
                <a:off x="5499439" y="4491133"/>
                <a:ext cx="17632037" cy="136077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128" name="Rectangle: Rounded Corners 127">
            <a:extLst>
              <a:ext uri="{FF2B5EF4-FFF2-40B4-BE49-F238E27FC236}">
                <a16:creationId xmlns:a16="http://schemas.microsoft.com/office/drawing/2014/main" id="{09BA25A0-F090-426B-A222-349F44A34C56}"/>
              </a:ext>
            </a:extLst>
          </p:cNvPr>
          <p:cNvSpPr/>
          <p:nvPr/>
        </p:nvSpPr>
        <p:spPr>
          <a:xfrm>
            <a:off x="20981797" y="11012359"/>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Segoe UI"/>
                <a:ea typeface="+mn-ea"/>
                <a:cs typeface="+mn-cs"/>
                <a:sym typeface="Arial"/>
              </a:rPr>
              <a:t>Mandatory</a:t>
            </a:r>
          </a:p>
        </p:txBody>
      </p:sp>
    </p:spTree>
    <p:extLst>
      <p:ext uri="{BB962C8B-B14F-4D97-AF65-F5344CB8AC3E}">
        <p14:creationId xmlns:p14="http://schemas.microsoft.com/office/powerpoint/2010/main" val="90799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54" name="Google Shape;270;p33">
            <a:extLst>
              <a:ext uri="{FF2B5EF4-FFF2-40B4-BE49-F238E27FC236}">
                <a16:creationId xmlns:a16="http://schemas.microsoft.com/office/drawing/2014/main" id="{32DBDD71-226A-4CA6-895C-74D3DE348EA6}"/>
              </a:ext>
            </a:extLst>
          </p:cNvPr>
          <p:cNvSpPr txBox="1">
            <a:spLocks/>
          </p:cNvSpPr>
          <p:nvPr/>
        </p:nvSpPr>
        <p:spPr>
          <a:xfrm>
            <a:off x="1079500" y="1521833"/>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Item-Specific Guidelines (4/4)</a:t>
            </a:r>
          </a:p>
        </p:txBody>
      </p:sp>
      <p:sp>
        <p:nvSpPr>
          <p:cNvPr id="32" name="Google Shape;199;p26">
            <a:extLst>
              <a:ext uri="{FF2B5EF4-FFF2-40B4-BE49-F238E27FC236}">
                <a16:creationId xmlns:a16="http://schemas.microsoft.com/office/drawing/2014/main" id="{1738F37F-6562-4F9F-B4D7-C23B6E046012}"/>
              </a:ext>
            </a:extLst>
          </p:cNvPr>
          <p:cNvSpPr txBox="1">
            <a:spLocks/>
          </p:cNvSpPr>
          <p:nvPr/>
        </p:nvSpPr>
        <p:spPr>
          <a:xfrm>
            <a:off x="1080576" y="704950"/>
            <a:ext cx="22224900" cy="823200"/>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3347"/>
              </a:buClr>
              <a:buSzPts val="4800"/>
              <a:buFont typeface="Helvetica Neue"/>
              <a:buNone/>
              <a:defRPr sz="4800" b="1" i="0" u="none" strike="noStrike" cap="none">
                <a:solidFill>
                  <a:srgbClr val="3B3347"/>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3B3347"/>
              </a:buClr>
              <a:buSzPts val="1800"/>
              <a:buFont typeface="Helvetica Neue"/>
              <a:buNone/>
              <a:defRPr sz="3600" b="1" i="0" u="none" strike="noStrike" cap="none">
                <a:solidFill>
                  <a:srgbClr val="3B3347"/>
                </a:solidFill>
                <a:latin typeface="Helvetica Neue"/>
                <a:ea typeface="Helvetica Neue"/>
                <a:cs typeface="Helvetica Neue"/>
                <a:sym typeface="Helvetica Neue"/>
              </a:defRPr>
            </a:lvl9pPr>
          </a:lstStyle>
          <a:p>
            <a:pPr>
              <a:defRPr/>
            </a:pPr>
            <a:r>
              <a:rPr kumimoji="0" lang="en-US" sz="4800" b="1" i="0" u="none" strike="noStrike" kern="0" cap="none" spc="0" normalizeH="0" baseline="0" noProof="0" dirty="0">
                <a:ln>
                  <a:noFill/>
                </a:ln>
                <a:solidFill>
                  <a:srgbClr val="3B3347"/>
                </a:solidFill>
                <a:effectLst/>
                <a:uLnTx/>
                <a:uFillTx/>
                <a:latin typeface="Helvetica Neue"/>
                <a:sym typeface="Helvetica Neue"/>
              </a:rPr>
              <a:t>Data Collection Guidelines</a:t>
            </a:r>
          </a:p>
        </p:txBody>
      </p:sp>
      <p:grpSp>
        <p:nvGrpSpPr>
          <p:cNvPr id="88" name="Group 87">
            <a:extLst>
              <a:ext uri="{FF2B5EF4-FFF2-40B4-BE49-F238E27FC236}">
                <a16:creationId xmlns:a16="http://schemas.microsoft.com/office/drawing/2014/main" id="{200E0589-C4C6-4167-97E2-436A5E904509}"/>
              </a:ext>
            </a:extLst>
          </p:cNvPr>
          <p:cNvGrpSpPr/>
          <p:nvPr/>
        </p:nvGrpSpPr>
        <p:grpSpPr>
          <a:xfrm>
            <a:off x="518102" y="2616234"/>
            <a:ext cx="21535260" cy="1759368"/>
            <a:chOff x="1596216" y="4491133"/>
            <a:chExt cx="21535260" cy="1759368"/>
          </a:xfrm>
        </p:grpSpPr>
        <p:sp>
          <p:nvSpPr>
            <p:cNvPr id="89" name="TextBox 5">
              <a:extLst>
                <a:ext uri="{FF2B5EF4-FFF2-40B4-BE49-F238E27FC236}">
                  <a16:creationId xmlns:a16="http://schemas.microsoft.com/office/drawing/2014/main" id="{08C96C92-48BE-49DE-82F3-598D10B7B0A3}"/>
                </a:ext>
              </a:extLst>
            </p:cNvPr>
            <p:cNvSpPr txBox="1"/>
            <p:nvPr/>
          </p:nvSpPr>
          <p:spPr>
            <a:xfrm>
              <a:off x="1596216" y="4649201"/>
              <a:ext cx="3700578"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Other Power Sources Capacity</a:t>
              </a:r>
            </a:p>
          </p:txBody>
        </p:sp>
        <p:grpSp>
          <p:nvGrpSpPr>
            <p:cNvPr id="90" name="Group 89">
              <a:extLst>
                <a:ext uri="{FF2B5EF4-FFF2-40B4-BE49-F238E27FC236}">
                  <a16:creationId xmlns:a16="http://schemas.microsoft.com/office/drawing/2014/main" id="{180FED3A-8799-44D2-A7CA-FFE0F025F5EA}"/>
                </a:ext>
              </a:extLst>
            </p:cNvPr>
            <p:cNvGrpSpPr/>
            <p:nvPr/>
          </p:nvGrpSpPr>
          <p:grpSpPr>
            <a:xfrm>
              <a:off x="5499439" y="4491133"/>
              <a:ext cx="17632037" cy="1759368"/>
              <a:chOff x="5499439" y="4491133"/>
              <a:chExt cx="17632037" cy="1759368"/>
            </a:xfrm>
          </p:grpSpPr>
          <p:sp>
            <p:nvSpPr>
              <p:cNvPr id="91" name="Google Shape;231;p29">
                <a:extLst>
                  <a:ext uri="{FF2B5EF4-FFF2-40B4-BE49-F238E27FC236}">
                    <a16:creationId xmlns:a16="http://schemas.microsoft.com/office/drawing/2014/main" id="{7C915267-6EC6-4017-9DD5-7AABE37F5EC8}"/>
                  </a:ext>
                </a:extLst>
              </p:cNvPr>
              <p:cNvSpPr txBox="1">
                <a:spLocks/>
              </p:cNvSpPr>
              <p:nvPr/>
            </p:nvSpPr>
            <p:spPr>
              <a:xfrm>
                <a:off x="5652659" y="4503193"/>
                <a:ext cx="16153043"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Power Capacity of other existing power sources on site such as diesel generators.</a:t>
                </a:r>
              </a:p>
              <a:p>
                <a:pPr indent="-419100" algn="l">
                  <a:lnSpc>
                    <a:spcPct val="100000"/>
                  </a:lnSpc>
                  <a:spcBef>
                    <a:spcPts val="1000"/>
                  </a:spcBef>
                  <a:buSzPts val="3000"/>
                  <a:buFont typeface="Arial"/>
                  <a:buChar char="●"/>
                </a:pPr>
                <a:r>
                  <a:rPr lang="en-US" sz="3000" dirty="0">
                    <a:solidFill>
                      <a:schemeClr val="dk1"/>
                    </a:solidFill>
                  </a:rPr>
                  <a:t>Information can be obtained from Site owner / responsible.</a:t>
                </a:r>
              </a:p>
            </p:txBody>
          </p:sp>
          <p:sp>
            <p:nvSpPr>
              <p:cNvPr id="92" name="Rectangle: Rounded Corners 91">
                <a:extLst>
                  <a:ext uri="{FF2B5EF4-FFF2-40B4-BE49-F238E27FC236}">
                    <a16:creationId xmlns:a16="http://schemas.microsoft.com/office/drawing/2014/main" id="{52716410-0AA5-4636-9FDF-21AC3E9DF303}"/>
                  </a:ext>
                </a:extLst>
              </p:cNvPr>
              <p:cNvSpPr/>
              <p:nvPr/>
            </p:nvSpPr>
            <p:spPr>
              <a:xfrm>
                <a:off x="5499439" y="4491133"/>
                <a:ext cx="17632037" cy="136077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80" name="Rectangle: Rounded Corners 79">
            <a:extLst>
              <a:ext uri="{FF2B5EF4-FFF2-40B4-BE49-F238E27FC236}">
                <a16:creationId xmlns:a16="http://schemas.microsoft.com/office/drawing/2014/main" id="{A33ED360-D827-4748-B975-9D6A64EA1A86}"/>
              </a:ext>
            </a:extLst>
          </p:cNvPr>
          <p:cNvSpPr/>
          <p:nvPr/>
        </p:nvSpPr>
        <p:spPr>
          <a:xfrm>
            <a:off x="20981799" y="2320368"/>
            <a:ext cx="2143125" cy="615852"/>
          </a:xfrm>
          <a:prstGeom prst="roundRect">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Segoe UI"/>
                <a:ea typeface="+mn-ea"/>
                <a:cs typeface="+mn-cs"/>
                <a:sym typeface="Arial"/>
              </a:rPr>
              <a:t>Optional</a:t>
            </a:r>
          </a:p>
        </p:txBody>
      </p:sp>
      <p:grpSp>
        <p:nvGrpSpPr>
          <p:cNvPr id="97" name="Group 96">
            <a:extLst>
              <a:ext uri="{FF2B5EF4-FFF2-40B4-BE49-F238E27FC236}">
                <a16:creationId xmlns:a16="http://schemas.microsoft.com/office/drawing/2014/main" id="{1351EAB1-155C-4C35-92E0-4EFBD6FE1C37}"/>
              </a:ext>
            </a:extLst>
          </p:cNvPr>
          <p:cNvGrpSpPr/>
          <p:nvPr/>
        </p:nvGrpSpPr>
        <p:grpSpPr>
          <a:xfrm>
            <a:off x="289932" y="4524837"/>
            <a:ext cx="21763429" cy="1759368"/>
            <a:chOff x="1368047" y="4491133"/>
            <a:chExt cx="21763429" cy="1759368"/>
          </a:xfrm>
        </p:grpSpPr>
        <p:sp>
          <p:nvSpPr>
            <p:cNvPr id="98" name="TextBox 5">
              <a:extLst>
                <a:ext uri="{FF2B5EF4-FFF2-40B4-BE49-F238E27FC236}">
                  <a16:creationId xmlns:a16="http://schemas.microsoft.com/office/drawing/2014/main" id="{5579DC60-7EE3-49C7-912E-E27AC8DD7AD8}"/>
                </a:ext>
              </a:extLst>
            </p:cNvPr>
            <p:cNvSpPr txBox="1"/>
            <p:nvPr/>
          </p:nvSpPr>
          <p:spPr>
            <a:xfrm>
              <a:off x="1368047" y="4649201"/>
              <a:ext cx="3928747"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Equipment Room Available Space (m ft)</a:t>
              </a:r>
            </a:p>
          </p:txBody>
        </p:sp>
        <p:grpSp>
          <p:nvGrpSpPr>
            <p:cNvPr id="99" name="Group 98">
              <a:extLst>
                <a:ext uri="{FF2B5EF4-FFF2-40B4-BE49-F238E27FC236}">
                  <a16:creationId xmlns:a16="http://schemas.microsoft.com/office/drawing/2014/main" id="{1BD91777-7665-4BBB-B6D5-D961F40FC473}"/>
                </a:ext>
              </a:extLst>
            </p:cNvPr>
            <p:cNvGrpSpPr/>
            <p:nvPr/>
          </p:nvGrpSpPr>
          <p:grpSpPr>
            <a:xfrm>
              <a:off x="5499439" y="4491133"/>
              <a:ext cx="17632037" cy="1759368"/>
              <a:chOff x="5499439" y="4491133"/>
              <a:chExt cx="17632037" cy="1759368"/>
            </a:xfrm>
          </p:grpSpPr>
          <p:sp>
            <p:nvSpPr>
              <p:cNvPr id="100" name="Google Shape;231;p29">
                <a:extLst>
                  <a:ext uri="{FF2B5EF4-FFF2-40B4-BE49-F238E27FC236}">
                    <a16:creationId xmlns:a16="http://schemas.microsoft.com/office/drawing/2014/main" id="{8F8D429E-64F1-42FD-B261-A6F449D214B7}"/>
                  </a:ext>
                </a:extLst>
              </p:cNvPr>
              <p:cNvSpPr txBox="1">
                <a:spLocks/>
              </p:cNvSpPr>
              <p:nvPr/>
            </p:nvSpPr>
            <p:spPr>
              <a:xfrm>
                <a:off x="5652659" y="4503193"/>
                <a:ext cx="16153043"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Measure or estimate through visual inspection the available space on the equipment room (if applicable).</a:t>
                </a:r>
              </a:p>
            </p:txBody>
          </p:sp>
          <p:sp>
            <p:nvSpPr>
              <p:cNvPr id="101" name="Rectangle: Rounded Corners 100">
                <a:extLst>
                  <a:ext uri="{FF2B5EF4-FFF2-40B4-BE49-F238E27FC236}">
                    <a16:creationId xmlns:a16="http://schemas.microsoft.com/office/drawing/2014/main" id="{C5F07C66-F509-4BC8-B5D9-7EDFC1DA9061}"/>
                  </a:ext>
                </a:extLst>
              </p:cNvPr>
              <p:cNvSpPr/>
              <p:nvPr/>
            </p:nvSpPr>
            <p:spPr>
              <a:xfrm>
                <a:off x="5499439" y="4491133"/>
                <a:ext cx="17632037" cy="136077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102" name="Rectangle: Rounded Corners 101">
            <a:extLst>
              <a:ext uri="{FF2B5EF4-FFF2-40B4-BE49-F238E27FC236}">
                <a16:creationId xmlns:a16="http://schemas.microsoft.com/office/drawing/2014/main" id="{1F5E3F47-5E4E-4E2E-9D12-7264176B2634}"/>
              </a:ext>
            </a:extLst>
          </p:cNvPr>
          <p:cNvSpPr/>
          <p:nvPr/>
        </p:nvSpPr>
        <p:spPr>
          <a:xfrm>
            <a:off x="20981799" y="4216911"/>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Segoe UI"/>
                <a:ea typeface="+mn-ea"/>
                <a:cs typeface="+mn-cs"/>
                <a:sym typeface="Arial"/>
              </a:rPr>
              <a:t>Mandatory</a:t>
            </a:r>
          </a:p>
        </p:txBody>
      </p:sp>
      <p:grpSp>
        <p:nvGrpSpPr>
          <p:cNvPr id="110" name="Group 109">
            <a:extLst>
              <a:ext uri="{FF2B5EF4-FFF2-40B4-BE49-F238E27FC236}">
                <a16:creationId xmlns:a16="http://schemas.microsoft.com/office/drawing/2014/main" id="{2120580C-CDE5-4F64-BA87-BF4CE86042B9}"/>
              </a:ext>
            </a:extLst>
          </p:cNvPr>
          <p:cNvGrpSpPr/>
          <p:nvPr/>
        </p:nvGrpSpPr>
        <p:grpSpPr>
          <a:xfrm>
            <a:off x="518102" y="6544351"/>
            <a:ext cx="21535260" cy="1759368"/>
            <a:chOff x="1596216" y="4491133"/>
            <a:chExt cx="21535260" cy="1759368"/>
          </a:xfrm>
        </p:grpSpPr>
        <p:sp>
          <p:nvSpPr>
            <p:cNvPr id="111" name="TextBox 5">
              <a:extLst>
                <a:ext uri="{FF2B5EF4-FFF2-40B4-BE49-F238E27FC236}">
                  <a16:creationId xmlns:a16="http://schemas.microsoft.com/office/drawing/2014/main" id="{7948E6F7-6B7F-456A-B914-B026CF46B3C4}"/>
                </a:ext>
              </a:extLst>
            </p:cNvPr>
            <p:cNvSpPr txBox="1"/>
            <p:nvPr/>
          </p:nvSpPr>
          <p:spPr>
            <a:xfrm>
              <a:off x="1596216" y="4749934"/>
              <a:ext cx="3700578" cy="5539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Cooling</a:t>
              </a:r>
            </a:p>
          </p:txBody>
        </p:sp>
        <p:grpSp>
          <p:nvGrpSpPr>
            <p:cNvPr id="112" name="Group 111">
              <a:extLst>
                <a:ext uri="{FF2B5EF4-FFF2-40B4-BE49-F238E27FC236}">
                  <a16:creationId xmlns:a16="http://schemas.microsoft.com/office/drawing/2014/main" id="{F4EB7D2B-C5D7-4BAA-8571-BF735780EBBB}"/>
                </a:ext>
              </a:extLst>
            </p:cNvPr>
            <p:cNvGrpSpPr/>
            <p:nvPr/>
          </p:nvGrpSpPr>
          <p:grpSpPr>
            <a:xfrm>
              <a:off x="5499439" y="4491133"/>
              <a:ext cx="17632037" cy="1759368"/>
              <a:chOff x="5499439" y="4491133"/>
              <a:chExt cx="17632037" cy="1759368"/>
            </a:xfrm>
          </p:grpSpPr>
          <p:sp>
            <p:nvSpPr>
              <p:cNvPr id="113" name="Google Shape;231;p29">
                <a:extLst>
                  <a:ext uri="{FF2B5EF4-FFF2-40B4-BE49-F238E27FC236}">
                    <a16:creationId xmlns:a16="http://schemas.microsoft.com/office/drawing/2014/main" id="{D847F300-4000-4ACE-AC8E-A2C723245550}"/>
                  </a:ext>
                </a:extLst>
              </p:cNvPr>
              <p:cNvSpPr txBox="1">
                <a:spLocks/>
              </p:cNvSpPr>
              <p:nvPr/>
            </p:nvSpPr>
            <p:spPr>
              <a:xfrm>
                <a:off x="5652659" y="4503193"/>
                <a:ext cx="17478816"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If the facility has a cooling system in the equipment room write </a:t>
                </a:r>
                <a:r>
                  <a:rPr lang="en-US" sz="3000" dirty="0">
                    <a:solidFill>
                      <a:srgbClr val="FF0000"/>
                    </a:solidFill>
                  </a:rPr>
                  <a:t>“Yes”</a:t>
                </a:r>
                <a:r>
                  <a:rPr lang="en-US" sz="3000" dirty="0">
                    <a:solidFill>
                      <a:schemeClr val="dk1"/>
                    </a:solidFill>
                  </a:rPr>
                  <a:t>, otherwise write </a:t>
                </a:r>
                <a:r>
                  <a:rPr lang="en-US" sz="3000" dirty="0">
                    <a:solidFill>
                      <a:srgbClr val="FF0000"/>
                    </a:solidFill>
                  </a:rPr>
                  <a:t>“No”</a:t>
                </a:r>
                <a:r>
                  <a:rPr lang="en-US" sz="3000" dirty="0">
                    <a:solidFill>
                      <a:schemeClr val="dk1"/>
                    </a:solidFill>
                  </a:rPr>
                  <a:t>.</a:t>
                </a:r>
              </a:p>
              <a:p>
                <a:pPr indent="-419100" algn="l">
                  <a:lnSpc>
                    <a:spcPct val="100000"/>
                  </a:lnSpc>
                  <a:spcBef>
                    <a:spcPts val="1000"/>
                  </a:spcBef>
                  <a:buSzPts val="3000"/>
                  <a:buFont typeface="Arial"/>
                  <a:buChar char="●"/>
                </a:pPr>
                <a:r>
                  <a:rPr lang="en-US" sz="3000" dirty="0">
                    <a:solidFill>
                      <a:schemeClr val="dk1"/>
                    </a:solidFill>
                  </a:rPr>
                  <a:t>Information can be obtained from Site owner / responsible.</a:t>
                </a:r>
              </a:p>
            </p:txBody>
          </p:sp>
          <p:sp>
            <p:nvSpPr>
              <p:cNvPr id="114" name="Rectangle: Rounded Corners 113">
                <a:extLst>
                  <a:ext uri="{FF2B5EF4-FFF2-40B4-BE49-F238E27FC236}">
                    <a16:creationId xmlns:a16="http://schemas.microsoft.com/office/drawing/2014/main" id="{89ADB6F2-A591-4EB4-9F13-2247B3EE940A}"/>
                  </a:ext>
                </a:extLst>
              </p:cNvPr>
              <p:cNvSpPr/>
              <p:nvPr/>
            </p:nvSpPr>
            <p:spPr>
              <a:xfrm>
                <a:off x="5499439" y="4491133"/>
                <a:ext cx="17632037" cy="136077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115" name="Rectangle: Rounded Corners 114">
            <a:extLst>
              <a:ext uri="{FF2B5EF4-FFF2-40B4-BE49-F238E27FC236}">
                <a16:creationId xmlns:a16="http://schemas.microsoft.com/office/drawing/2014/main" id="{DC3A616F-937B-47E5-9FA0-EAB250D774F8}"/>
              </a:ext>
            </a:extLst>
          </p:cNvPr>
          <p:cNvSpPr/>
          <p:nvPr/>
        </p:nvSpPr>
        <p:spPr>
          <a:xfrm>
            <a:off x="20981799" y="6126336"/>
            <a:ext cx="2143125" cy="615852"/>
          </a:xfrm>
          <a:prstGeom prst="roundRect">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Segoe UI"/>
                <a:ea typeface="+mn-ea"/>
                <a:cs typeface="+mn-cs"/>
                <a:sym typeface="Arial"/>
              </a:rPr>
              <a:t>Optional</a:t>
            </a:r>
          </a:p>
        </p:txBody>
      </p:sp>
      <p:grpSp>
        <p:nvGrpSpPr>
          <p:cNvPr id="123" name="Group 122">
            <a:extLst>
              <a:ext uri="{FF2B5EF4-FFF2-40B4-BE49-F238E27FC236}">
                <a16:creationId xmlns:a16="http://schemas.microsoft.com/office/drawing/2014/main" id="{30392357-5F23-4811-922B-91FFF0A5FAAC}"/>
              </a:ext>
            </a:extLst>
          </p:cNvPr>
          <p:cNvGrpSpPr/>
          <p:nvPr/>
        </p:nvGrpSpPr>
        <p:grpSpPr>
          <a:xfrm>
            <a:off x="518101" y="8475335"/>
            <a:ext cx="21535260" cy="1759368"/>
            <a:chOff x="1596216" y="4491133"/>
            <a:chExt cx="21535260" cy="1759368"/>
          </a:xfrm>
        </p:grpSpPr>
        <p:sp>
          <p:nvSpPr>
            <p:cNvPr id="124" name="TextBox 5">
              <a:extLst>
                <a:ext uri="{FF2B5EF4-FFF2-40B4-BE49-F238E27FC236}">
                  <a16:creationId xmlns:a16="http://schemas.microsoft.com/office/drawing/2014/main" id="{FA576EAD-6624-46D8-9A2E-E9C5DD061476}"/>
                </a:ext>
              </a:extLst>
            </p:cNvPr>
            <p:cNvSpPr txBox="1"/>
            <p:nvPr/>
          </p:nvSpPr>
          <p:spPr>
            <a:xfrm>
              <a:off x="1596216" y="4749934"/>
              <a:ext cx="3700578" cy="5539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Backhaul Type</a:t>
              </a:r>
            </a:p>
          </p:txBody>
        </p:sp>
        <p:grpSp>
          <p:nvGrpSpPr>
            <p:cNvPr id="125" name="Group 124">
              <a:extLst>
                <a:ext uri="{FF2B5EF4-FFF2-40B4-BE49-F238E27FC236}">
                  <a16:creationId xmlns:a16="http://schemas.microsoft.com/office/drawing/2014/main" id="{B4A3C73E-158A-44D8-B218-8E0A37C03534}"/>
                </a:ext>
              </a:extLst>
            </p:cNvPr>
            <p:cNvGrpSpPr/>
            <p:nvPr/>
          </p:nvGrpSpPr>
          <p:grpSpPr>
            <a:xfrm>
              <a:off x="5499439" y="4491133"/>
              <a:ext cx="17632037" cy="1759368"/>
              <a:chOff x="5499439" y="4491133"/>
              <a:chExt cx="17632037" cy="1759368"/>
            </a:xfrm>
          </p:grpSpPr>
          <p:sp>
            <p:nvSpPr>
              <p:cNvPr id="126" name="Google Shape;231;p29">
                <a:extLst>
                  <a:ext uri="{FF2B5EF4-FFF2-40B4-BE49-F238E27FC236}">
                    <a16:creationId xmlns:a16="http://schemas.microsoft.com/office/drawing/2014/main" id="{CCD2C55D-5545-4CCF-A816-C9D20A63DA81}"/>
                  </a:ext>
                </a:extLst>
              </p:cNvPr>
              <p:cNvSpPr txBox="1">
                <a:spLocks/>
              </p:cNvSpPr>
              <p:nvPr/>
            </p:nvSpPr>
            <p:spPr>
              <a:xfrm>
                <a:off x="5652659" y="4503193"/>
                <a:ext cx="17478816"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If the facility has connectivity to internet or other networks, specify the type of connection.</a:t>
                </a:r>
              </a:p>
              <a:p>
                <a:pPr indent="-419100" algn="l">
                  <a:lnSpc>
                    <a:spcPct val="100000"/>
                  </a:lnSpc>
                  <a:spcBef>
                    <a:spcPts val="1000"/>
                  </a:spcBef>
                  <a:buSzPts val="3000"/>
                  <a:buFont typeface="Arial"/>
                  <a:buChar char="●"/>
                </a:pPr>
                <a:r>
                  <a:rPr lang="en-US" sz="3000" dirty="0">
                    <a:solidFill>
                      <a:schemeClr val="dk1"/>
                    </a:solidFill>
                  </a:rPr>
                  <a:t>Values: Fiber, Microwave, Satellite, </a:t>
                </a:r>
                <a:r>
                  <a:rPr lang="en-US" sz="3000" dirty="0" err="1">
                    <a:solidFill>
                      <a:schemeClr val="dk1"/>
                    </a:solidFill>
                  </a:rPr>
                  <a:t>xDSL</a:t>
                </a:r>
                <a:r>
                  <a:rPr lang="en-US" sz="3000" dirty="0">
                    <a:solidFill>
                      <a:schemeClr val="dk1"/>
                    </a:solidFill>
                  </a:rPr>
                  <a:t>.</a:t>
                </a:r>
              </a:p>
            </p:txBody>
          </p:sp>
          <p:sp>
            <p:nvSpPr>
              <p:cNvPr id="127" name="Rectangle: Rounded Corners 126">
                <a:extLst>
                  <a:ext uri="{FF2B5EF4-FFF2-40B4-BE49-F238E27FC236}">
                    <a16:creationId xmlns:a16="http://schemas.microsoft.com/office/drawing/2014/main" id="{DC3F39F0-9DA5-4861-B3BD-E75B34039235}"/>
                  </a:ext>
                </a:extLst>
              </p:cNvPr>
              <p:cNvSpPr/>
              <p:nvPr/>
            </p:nvSpPr>
            <p:spPr>
              <a:xfrm>
                <a:off x="5499439" y="4491133"/>
                <a:ext cx="17632037" cy="136077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128" name="Rectangle: Rounded Corners 127">
            <a:extLst>
              <a:ext uri="{FF2B5EF4-FFF2-40B4-BE49-F238E27FC236}">
                <a16:creationId xmlns:a16="http://schemas.microsoft.com/office/drawing/2014/main" id="{8E3F4A70-428C-445F-9DED-205CF3F16EF7}"/>
              </a:ext>
            </a:extLst>
          </p:cNvPr>
          <p:cNvSpPr/>
          <p:nvPr/>
        </p:nvSpPr>
        <p:spPr>
          <a:xfrm>
            <a:off x="20981797" y="8179469"/>
            <a:ext cx="2143125" cy="615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DCDCDC"/>
                </a:solidFill>
                <a:effectLst/>
                <a:uLnTx/>
                <a:uFillTx/>
                <a:latin typeface="Segoe UI"/>
                <a:ea typeface="+mn-ea"/>
                <a:cs typeface="+mn-cs"/>
                <a:sym typeface="Arial"/>
              </a:rPr>
              <a:t>Mandatory</a:t>
            </a:r>
          </a:p>
        </p:txBody>
      </p:sp>
      <p:grpSp>
        <p:nvGrpSpPr>
          <p:cNvPr id="136" name="Group 135">
            <a:extLst>
              <a:ext uri="{FF2B5EF4-FFF2-40B4-BE49-F238E27FC236}">
                <a16:creationId xmlns:a16="http://schemas.microsoft.com/office/drawing/2014/main" id="{CDB08AB7-FB31-43C9-A881-05A108809785}"/>
              </a:ext>
            </a:extLst>
          </p:cNvPr>
          <p:cNvGrpSpPr/>
          <p:nvPr/>
        </p:nvGrpSpPr>
        <p:grpSpPr>
          <a:xfrm>
            <a:off x="518101" y="10390817"/>
            <a:ext cx="21535260" cy="1759368"/>
            <a:chOff x="1596216" y="4491133"/>
            <a:chExt cx="21535260" cy="1759368"/>
          </a:xfrm>
        </p:grpSpPr>
        <p:sp>
          <p:nvSpPr>
            <p:cNvPr id="137" name="TextBox 5">
              <a:extLst>
                <a:ext uri="{FF2B5EF4-FFF2-40B4-BE49-F238E27FC236}">
                  <a16:creationId xmlns:a16="http://schemas.microsoft.com/office/drawing/2014/main" id="{1FCC0312-78E3-49FA-8819-5B4AF073E9F9}"/>
                </a:ext>
              </a:extLst>
            </p:cNvPr>
            <p:cNvSpPr txBox="1"/>
            <p:nvPr/>
          </p:nvSpPr>
          <p:spPr>
            <a:xfrm>
              <a:off x="1596216" y="4749934"/>
              <a:ext cx="3700578" cy="5539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Backhaul Speed</a:t>
              </a:r>
            </a:p>
          </p:txBody>
        </p:sp>
        <p:grpSp>
          <p:nvGrpSpPr>
            <p:cNvPr id="138" name="Group 137">
              <a:extLst>
                <a:ext uri="{FF2B5EF4-FFF2-40B4-BE49-F238E27FC236}">
                  <a16:creationId xmlns:a16="http://schemas.microsoft.com/office/drawing/2014/main" id="{1C7150C2-C866-4F11-9029-2F7A785AEF9C}"/>
                </a:ext>
              </a:extLst>
            </p:cNvPr>
            <p:cNvGrpSpPr/>
            <p:nvPr/>
          </p:nvGrpSpPr>
          <p:grpSpPr>
            <a:xfrm>
              <a:off x="5499439" y="4491133"/>
              <a:ext cx="17632037" cy="1759368"/>
              <a:chOff x="5499439" y="4491133"/>
              <a:chExt cx="17632037" cy="1759368"/>
            </a:xfrm>
          </p:grpSpPr>
          <p:sp>
            <p:nvSpPr>
              <p:cNvPr id="139" name="Google Shape;231;p29">
                <a:extLst>
                  <a:ext uri="{FF2B5EF4-FFF2-40B4-BE49-F238E27FC236}">
                    <a16:creationId xmlns:a16="http://schemas.microsoft.com/office/drawing/2014/main" id="{6BFD3A34-17B3-4243-B792-267101E033A3}"/>
                  </a:ext>
                </a:extLst>
              </p:cNvPr>
              <p:cNvSpPr txBox="1">
                <a:spLocks/>
              </p:cNvSpPr>
              <p:nvPr/>
            </p:nvSpPr>
            <p:spPr>
              <a:xfrm>
                <a:off x="5652659" y="4503193"/>
                <a:ext cx="17478816"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Backhaul Capacity in Mbit/s.</a:t>
                </a:r>
              </a:p>
              <a:p>
                <a:pPr indent="-419100" algn="l">
                  <a:lnSpc>
                    <a:spcPct val="100000"/>
                  </a:lnSpc>
                  <a:spcBef>
                    <a:spcPts val="1000"/>
                  </a:spcBef>
                  <a:buSzPts val="3000"/>
                  <a:buFont typeface="Arial"/>
                  <a:buChar char="●"/>
                </a:pPr>
                <a:r>
                  <a:rPr lang="en-US" sz="3000" dirty="0">
                    <a:solidFill>
                      <a:schemeClr val="dk1"/>
                    </a:solidFill>
                  </a:rPr>
                  <a:t>Information can be obtained from site owner/responsible.</a:t>
                </a:r>
              </a:p>
            </p:txBody>
          </p:sp>
          <p:sp>
            <p:nvSpPr>
              <p:cNvPr id="140" name="Rectangle: Rounded Corners 139">
                <a:extLst>
                  <a:ext uri="{FF2B5EF4-FFF2-40B4-BE49-F238E27FC236}">
                    <a16:creationId xmlns:a16="http://schemas.microsoft.com/office/drawing/2014/main" id="{A152EFA2-E6AB-47F9-B10B-E3A7AA32733C}"/>
                  </a:ext>
                </a:extLst>
              </p:cNvPr>
              <p:cNvSpPr/>
              <p:nvPr/>
            </p:nvSpPr>
            <p:spPr>
              <a:xfrm>
                <a:off x="5499439" y="4491133"/>
                <a:ext cx="17632037" cy="136077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141" name="Rectangle: Rounded Corners 140">
            <a:extLst>
              <a:ext uri="{FF2B5EF4-FFF2-40B4-BE49-F238E27FC236}">
                <a16:creationId xmlns:a16="http://schemas.microsoft.com/office/drawing/2014/main" id="{687E2478-583F-4A62-AF4E-43ACE7FC6169}"/>
              </a:ext>
            </a:extLst>
          </p:cNvPr>
          <p:cNvSpPr/>
          <p:nvPr/>
        </p:nvSpPr>
        <p:spPr>
          <a:xfrm>
            <a:off x="20981797" y="10076861"/>
            <a:ext cx="2143125" cy="615852"/>
          </a:xfrm>
          <a:prstGeom prst="roundRect">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Segoe UI"/>
                <a:ea typeface="+mn-ea"/>
                <a:cs typeface="+mn-cs"/>
                <a:sym typeface="Arial"/>
              </a:rPr>
              <a:t>Optional</a:t>
            </a:r>
          </a:p>
        </p:txBody>
      </p:sp>
      <p:grpSp>
        <p:nvGrpSpPr>
          <p:cNvPr id="146" name="Group 145">
            <a:extLst>
              <a:ext uri="{FF2B5EF4-FFF2-40B4-BE49-F238E27FC236}">
                <a16:creationId xmlns:a16="http://schemas.microsoft.com/office/drawing/2014/main" id="{8F2DB69E-9C96-4F86-88C3-EDB839FA54AA}"/>
              </a:ext>
            </a:extLst>
          </p:cNvPr>
          <p:cNvGrpSpPr/>
          <p:nvPr/>
        </p:nvGrpSpPr>
        <p:grpSpPr>
          <a:xfrm>
            <a:off x="289931" y="12221665"/>
            <a:ext cx="21763428" cy="1759368"/>
            <a:chOff x="1368048" y="4491133"/>
            <a:chExt cx="21763428" cy="1759368"/>
          </a:xfrm>
        </p:grpSpPr>
        <p:sp>
          <p:nvSpPr>
            <p:cNvPr id="147" name="TextBox 5">
              <a:extLst>
                <a:ext uri="{FF2B5EF4-FFF2-40B4-BE49-F238E27FC236}">
                  <a16:creationId xmlns:a16="http://schemas.microsoft.com/office/drawing/2014/main" id="{110700E9-47AC-4040-A5C9-B86975E6E3E1}"/>
                </a:ext>
              </a:extLst>
            </p:cNvPr>
            <p:cNvSpPr txBox="1"/>
            <p:nvPr/>
          </p:nvSpPr>
          <p:spPr>
            <a:xfrm>
              <a:off x="1368048" y="4831577"/>
              <a:ext cx="3928747" cy="5539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Arial"/>
                  <a:sym typeface="Arial"/>
                </a:rPr>
                <a:t>Backhaul Equipment</a:t>
              </a:r>
            </a:p>
          </p:txBody>
        </p:sp>
        <p:grpSp>
          <p:nvGrpSpPr>
            <p:cNvPr id="148" name="Group 147">
              <a:extLst>
                <a:ext uri="{FF2B5EF4-FFF2-40B4-BE49-F238E27FC236}">
                  <a16:creationId xmlns:a16="http://schemas.microsoft.com/office/drawing/2014/main" id="{D5AD5820-F30F-4065-BF7E-F4CA0D1E4AB3}"/>
                </a:ext>
              </a:extLst>
            </p:cNvPr>
            <p:cNvGrpSpPr/>
            <p:nvPr/>
          </p:nvGrpSpPr>
          <p:grpSpPr>
            <a:xfrm>
              <a:off x="5499439" y="4491133"/>
              <a:ext cx="17632037" cy="1759368"/>
              <a:chOff x="5499439" y="4491133"/>
              <a:chExt cx="17632037" cy="1759368"/>
            </a:xfrm>
          </p:grpSpPr>
          <p:sp>
            <p:nvSpPr>
              <p:cNvPr id="149" name="Google Shape;231;p29">
                <a:extLst>
                  <a:ext uri="{FF2B5EF4-FFF2-40B4-BE49-F238E27FC236}">
                    <a16:creationId xmlns:a16="http://schemas.microsoft.com/office/drawing/2014/main" id="{4C33BA60-06D4-4F35-8CB3-30101E70C209}"/>
                  </a:ext>
                </a:extLst>
              </p:cNvPr>
              <p:cNvSpPr txBox="1">
                <a:spLocks/>
              </p:cNvSpPr>
              <p:nvPr/>
            </p:nvSpPr>
            <p:spPr>
              <a:xfrm>
                <a:off x="5652659" y="4503193"/>
                <a:ext cx="16153043" cy="17473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1pPr>
                <a:lvl2pPr marL="914400" marR="0" lvl="1" indent="-327660" algn="ctr" rtl="0">
                  <a:lnSpc>
                    <a:spcPct val="120000"/>
                  </a:lnSpc>
                  <a:spcBef>
                    <a:spcPts val="5200"/>
                  </a:spcBef>
                  <a:spcAft>
                    <a:spcPts val="0"/>
                  </a:spcAft>
                  <a:buClr>
                    <a:srgbClr val="FF8F05"/>
                  </a:buClr>
                  <a:buSzPts val="156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2pPr>
                <a:lvl3pPr marL="1371600" marR="0" lvl="2" indent="-342900" algn="ctr" rtl="0">
                  <a:lnSpc>
                    <a:spcPct val="120000"/>
                  </a:lnSpc>
                  <a:spcBef>
                    <a:spcPts val="5200"/>
                  </a:spcBef>
                  <a:spcAft>
                    <a:spcPts val="0"/>
                  </a:spcAft>
                  <a:buClr>
                    <a:srgbClr val="FF8F05"/>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3pPr>
                <a:lvl4pPr marL="1828800" marR="0" lvl="3"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4pPr>
                <a:lvl5pPr marL="2286000" marR="0" lvl="4"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5pPr>
                <a:lvl6pPr marL="2743200" marR="0" lvl="5"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42900" algn="ctr" rtl="0">
                  <a:lnSpc>
                    <a:spcPct val="120000"/>
                  </a:lnSpc>
                  <a:spcBef>
                    <a:spcPts val="5200"/>
                  </a:spcBef>
                  <a:spcAft>
                    <a:spcPts val="0"/>
                  </a:spcAft>
                  <a:buClr>
                    <a:srgbClr val="444950"/>
                  </a:buClr>
                  <a:buSzPts val="180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indent="-419100" algn="l">
                  <a:lnSpc>
                    <a:spcPct val="100000"/>
                  </a:lnSpc>
                  <a:spcBef>
                    <a:spcPts val="1000"/>
                  </a:spcBef>
                  <a:buSzPts val="3000"/>
                  <a:buFont typeface="Arial"/>
                  <a:buChar char="●"/>
                </a:pPr>
                <a:r>
                  <a:rPr lang="en-US" sz="3000" dirty="0">
                    <a:solidFill>
                      <a:schemeClr val="dk1"/>
                    </a:solidFill>
                  </a:rPr>
                  <a:t>Write down the model of the backhaul equipment. (Photo required as specified in the photo report guidelines in this document).</a:t>
                </a:r>
              </a:p>
            </p:txBody>
          </p:sp>
          <p:sp>
            <p:nvSpPr>
              <p:cNvPr id="150" name="Rectangle: Rounded Corners 149">
                <a:extLst>
                  <a:ext uri="{FF2B5EF4-FFF2-40B4-BE49-F238E27FC236}">
                    <a16:creationId xmlns:a16="http://schemas.microsoft.com/office/drawing/2014/main" id="{58ADBD2D-1FF4-49DA-B3D6-79DE275C38CD}"/>
                  </a:ext>
                </a:extLst>
              </p:cNvPr>
              <p:cNvSpPr/>
              <p:nvPr/>
            </p:nvSpPr>
            <p:spPr>
              <a:xfrm>
                <a:off x="5499439" y="4491133"/>
                <a:ext cx="17632037" cy="1360778"/>
              </a:xfrm>
              <a:prstGeom prst="roundRect">
                <a:avLst/>
              </a:prstGeom>
              <a:noFill/>
              <a:ln w="5715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dk1"/>
                  </a:solidFill>
                  <a:latin typeface="Helvetica Neue Light"/>
                  <a:sym typeface="Helvetica Neue Light"/>
                </a:endParaRPr>
              </a:p>
            </p:txBody>
          </p:sp>
        </p:grpSp>
      </p:grpSp>
      <p:sp>
        <p:nvSpPr>
          <p:cNvPr id="151" name="Rectangle: Rounded Corners 150">
            <a:extLst>
              <a:ext uri="{FF2B5EF4-FFF2-40B4-BE49-F238E27FC236}">
                <a16:creationId xmlns:a16="http://schemas.microsoft.com/office/drawing/2014/main" id="{2629613F-69E8-4CA4-9611-30823532F499}"/>
              </a:ext>
            </a:extLst>
          </p:cNvPr>
          <p:cNvSpPr/>
          <p:nvPr/>
        </p:nvSpPr>
        <p:spPr>
          <a:xfrm>
            <a:off x="20981796" y="11925034"/>
            <a:ext cx="2143125" cy="615852"/>
          </a:xfrm>
          <a:prstGeom prst="roundRect">
            <a:avLst/>
          </a:prstGeom>
          <a:solidFill>
            <a:srgbClr val="3C1F4E">
              <a:alpha val="4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Segoe UI"/>
                <a:ea typeface="+mn-ea"/>
                <a:cs typeface="+mn-cs"/>
                <a:sym typeface="Arial"/>
              </a:rPr>
              <a:t>Optional</a:t>
            </a:r>
          </a:p>
        </p:txBody>
      </p:sp>
    </p:spTree>
    <p:extLst>
      <p:ext uri="{BB962C8B-B14F-4D97-AF65-F5344CB8AC3E}">
        <p14:creationId xmlns:p14="http://schemas.microsoft.com/office/powerpoint/2010/main" val="53981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9" name="Google Shape;199;p26"/>
          <p:cNvSpPr txBox="1">
            <a:spLocks noGrp="1"/>
          </p:cNvSpPr>
          <p:nvPr>
            <p:ph type="title"/>
          </p:nvPr>
        </p:nvSpPr>
        <p:spPr>
          <a:xfrm>
            <a:off x="1080576" y="704950"/>
            <a:ext cx="22224900" cy="823200"/>
          </a:xfrm>
          <a:prstGeom prst="rect">
            <a:avLst/>
          </a:prstGeom>
        </p:spPr>
        <p:txBody>
          <a:bodyPr spcFirstLastPara="1" vert="horz" wrap="square" lIns="0" tIns="0" rIns="0" bIns="0" rtlCol="0" anchor="b" anchorCtr="0">
            <a:noAutofit/>
          </a:bodyPr>
          <a:lstStyle/>
          <a:p>
            <a:pPr lvl="0"/>
            <a:r>
              <a:rPr lang="en-US" dirty="0"/>
              <a:t>Using My Maps for site data collection</a:t>
            </a:r>
            <a:endParaRPr dirty="0"/>
          </a:p>
        </p:txBody>
      </p:sp>
      <p:sp>
        <p:nvSpPr>
          <p:cNvPr id="8" name="Rectangle: Rounded Corners 7">
            <a:extLst>
              <a:ext uri="{FF2B5EF4-FFF2-40B4-BE49-F238E27FC236}">
                <a16:creationId xmlns:a16="http://schemas.microsoft.com/office/drawing/2014/main" id="{367B9BE2-FB59-4D8E-BE0B-C392A99E31DA}"/>
              </a:ext>
            </a:extLst>
          </p:cNvPr>
          <p:cNvSpPr/>
          <p:nvPr/>
        </p:nvSpPr>
        <p:spPr>
          <a:xfrm>
            <a:off x="1079500" y="5264441"/>
            <a:ext cx="4104000" cy="2052000"/>
          </a:xfrm>
          <a:prstGeom prst="roundRect">
            <a:avLst/>
          </a:prstGeom>
          <a:noFill/>
          <a:ln w="3810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444950"/>
                </a:solidFill>
                <a:effectLst/>
                <a:uLnTx/>
                <a:uFillTx/>
                <a:latin typeface="Helvetica Neue Light"/>
                <a:ea typeface="+mn-ea"/>
                <a:cs typeface="+mn-cs"/>
                <a:sym typeface="Helvetica Neue Light"/>
              </a:rPr>
              <a:t>Map creation: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000" b="0" i="0" u="none" strike="noStrike" kern="0" cap="none" spc="0" normalizeH="0" baseline="0" noProof="0" dirty="0">
              <a:ln>
                <a:noFill/>
              </a:ln>
              <a:solidFill>
                <a:srgbClr val="444950"/>
              </a:solidFill>
              <a:effectLst/>
              <a:uLnTx/>
              <a:uFillTx/>
              <a:latin typeface="Helvetica Neue Light"/>
              <a:ea typeface="+mn-ea"/>
              <a:cs typeface="+mn-cs"/>
              <a:sym typeface="Helvetica Neue Ligh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Create map for your Tribal land.</a:t>
            </a:r>
          </a:p>
        </p:txBody>
      </p:sp>
      <p:sp>
        <p:nvSpPr>
          <p:cNvPr id="21" name="Google Shape;270;p33">
            <a:extLst>
              <a:ext uri="{FF2B5EF4-FFF2-40B4-BE49-F238E27FC236}">
                <a16:creationId xmlns:a16="http://schemas.microsoft.com/office/drawing/2014/main" id="{8936090B-477A-4C6F-9422-2803CB1766EE}"/>
              </a:ext>
            </a:extLst>
          </p:cNvPr>
          <p:cNvSpPr txBox="1">
            <a:spLocks/>
          </p:cNvSpPr>
          <p:nvPr/>
        </p:nvSpPr>
        <p:spPr>
          <a:xfrm>
            <a:off x="1079500" y="1521834"/>
            <a:ext cx="22224900" cy="42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3600"/>
              </a:spcBef>
              <a:spcAft>
                <a:spcPts val="0"/>
              </a:spcAft>
              <a:buClr>
                <a:srgbClr val="3B3347"/>
              </a:buClr>
              <a:buSzPts val="3600"/>
              <a:buFont typeface="Helvetica Neue Light"/>
              <a:buNone/>
              <a:defRPr sz="3600" b="0" i="0" u="none" strike="noStrike" cap="none">
                <a:solidFill>
                  <a:srgbClr val="3B3347"/>
                </a:solidFill>
                <a:latin typeface="Helvetica Neue Light"/>
                <a:ea typeface="Helvetica Neue Light"/>
                <a:cs typeface="Helvetica Neue Light"/>
                <a:sym typeface="Helvetica Neue Light"/>
              </a:defRPr>
            </a:lvl1pPr>
            <a:lvl2pPr marL="914400" marR="0" lvl="1" indent="-377190" algn="l" rtl="0">
              <a:lnSpc>
                <a:spcPct val="120000"/>
              </a:lnSpc>
              <a:spcBef>
                <a:spcPts val="0"/>
              </a:spcBef>
              <a:spcAft>
                <a:spcPts val="0"/>
              </a:spcAft>
              <a:buClr>
                <a:srgbClr val="FF8F05"/>
              </a:buClr>
              <a:buSzPts val="2340"/>
              <a:buFont typeface="Helvetica Neue Light"/>
              <a:buChar char="—"/>
              <a:defRPr sz="3600" b="0" i="0" u="none" strike="noStrike" cap="none">
                <a:solidFill>
                  <a:srgbClr val="3B3347"/>
                </a:solidFill>
                <a:latin typeface="Helvetica Neue Light"/>
                <a:ea typeface="Helvetica Neue Light"/>
                <a:cs typeface="Helvetica Neue Light"/>
                <a:sym typeface="Helvetica Neue Light"/>
              </a:defRPr>
            </a:lvl2pPr>
            <a:lvl3pPr marL="1371600" marR="0" lvl="2" indent="-419100" algn="l" rtl="0">
              <a:lnSpc>
                <a:spcPct val="120000"/>
              </a:lnSpc>
              <a:spcBef>
                <a:spcPts val="0"/>
              </a:spcBef>
              <a:spcAft>
                <a:spcPts val="0"/>
              </a:spcAft>
              <a:buClr>
                <a:srgbClr val="FF8F05"/>
              </a:buClr>
              <a:buSzPts val="3000"/>
              <a:buFont typeface="Helvetica Neue Light"/>
              <a:buChar char="‒"/>
              <a:defRPr sz="3000" b="0" i="0" u="none" strike="noStrike" cap="none">
                <a:solidFill>
                  <a:srgbClr val="3B3347"/>
                </a:solidFill>
                <a:latin typeface="Helvetica Neue Light"/>
                <a:ea typeface="Helvetica Neue Light"/>
                <a:cs typeface="Helvetica Neue Light"/>
                <a:sym typeface="Helvetica Neue Light"/>
              </a:defRPr>
            </a:lvl3pPr>
            <a:lvl4pPr marL="1828800" marR="0" lvl="3" indent="-406400" algn="l" rtl="0">
              <a:lnSpc>
                <a:spcPct val="120000"/>
              </a:lnSpc>
              <a:spcBef>
                <a:spcPts val="0"/>
              </a:spcBef>
              <a:spcAft>
                <a:spcPts val="0"/>
              </a:spcAft>
              <a:buClr>
                <a:srgbClr val="FF8F05"/>
              </a:buClr>
              <a:buSzPts val="2800"/>
              <a:buFont typeface="Helvetica Neue Light"/>
              <a:buChar char="‒"/>
              <a:defRPr sz="2800" b="0" i="0" u="none" strike="noStrike" cap="none">
                <a:solidFill>
                  <a:srgbClr val="3B3347"/>
                </a:solidFill>
                <a:latin typeface="Helvetica Neue Light"/>
                <a:ea typeface="Helvetica Neue Light"/>
                <a:cs typeface="Helvetica Neue Light"/>
                <a:sym typeface="Helvetica Neue Light"/>
              </a:defRPr>
            </a:lvl4pPr>
            <a:lvl5pPr marL="2286000" marR="0" lvl="4" indent="-228600" algn="l" rtl="0">
              <a:lnSpc>
                <a:spcPct val="100000"/>
              </a:lnSpc>
              <a:spcBef>
                <a:spcPts val="5600"/>
              </a:spcBef>
              <a:spcAft>
                <a:spcPts val="0"/>
              </a:spcAft>
              <a:buClr>
                <a:srgbClr val="1A44BC"/>
              </a:buClr>
              <a:buSzPts val="2800"/>
              <a:buFont typeface="Helvetica Neue"/>
              <a:buNone/>
              <a:defRPr sz="2800" b="0" i="0" u="none" strike="noStrike" cap="none">
                <a:solidFill>
                  <a:srgbClr val="3B3347"/>
                </a:solidFill>
                <a:latin typeface="Helvetica Neue"/>
                <a:ea typeface="Helvetica Neue"/>
                <a:cs typeface="Helvetica Neue"/>
                <a:sym typeface="Helvetica Neue"/>
              </a:defRPr>
            </a:lvl5pPr>
            <a:lvl6pPr marL="2743200" marR="0" lvl="5"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6pPr>
            <a:lvl7pPr marL="3200400" marR="0" lvl="6"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7pPr>
            <a:lvl8pPr marL="3657600" marR="0" lvl="7"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8pPr>
            <a:lvl9pPr marL="4114800" marR="0" lvl="8" indent="-314325" algn="ctr" rtl="0">
              <a:lnSpc>
                <a:spcPct val="120000"/>
              </a:lnSpc>
              <a:spcBef>
                <a:spcPts val="5200"/>
              </a:spcBef>
              <a:spcAft>
                <a:spcPts val="0"/>
              </a:spcAft>
              <a:buClr>
                <a:srgbClr val="444950"/>
              </a:buClr>
              <a:buSzPts val="1350"/>
              <a:buFont typeface="Helvetica Neue Light"/>
              <a:buChar char="■"/>
              <a:defRPr sz="2400" b="0" i="0" u="none" strike="noStrike" cap="none">
                <a:solidFill>
                  <a:srgbClr val="444950"/>
                </a:solidFill>
                <a:latin typeface="Helvetica Neue Light"/>
                <a:ea typeface="Helvetica Neue Light"/>
                <a:cs typeface="Helvetica Neue Light"/>
                <a:sym typeface="Helvetica Neue Light"/>
              </a:defRPr>
            </a:lvl9pPr>
          </a:lstStyle>
          <a:p>
            <a:pPr marL="0" marR="0" lvl="0" indent="0" algn="l" defTabSz="914400" rtl="0" eaLnBrk="1" fontAlgn="auto" latinLnBrk="0" hangingPunct="1">
              <a:lnSpc>
                <a:spcPct val="120000"/>
              </a:lnSpc>
              <a:spcBef>
                <a:spcPts val="0"/>
              </a:spcBef>
              <a:spcAft>
                <a:spcPts val="0"/>
              </a:spcAft>
              <a:buClr>
                <a:srgbClr val="9D98A2"/>
              </a:buClr>
              <a:buSzPts val="2800"/>
              <a:buFont typeface="Helvetica Neue Light"/>
              <a:buNone/>
              <a:tabLst/>
              <a:defRPr/>
            </a:pPr>
            <a:r>
              <a:rPr kumimoji="0" lang="en-US" sz="3600" b="0" i="0" u="none" strike="noStrike" kern="0" cap="none" spc="0" normalizeH="0" baseline="0" noProof="0" dirty="0">
                <a:ln>
                  <a:noFill/>
                </a:ln>
                <a:solidFill>
                  <a:srgbClr val="3B3347"/>
                </a:solidFill>
                <a:effectLst/>
                <a:uLnTx/>
                <a:uFillTx/>
                <a:latin typeface="Helvetica Neue Light"/>
                <a:sym typeface="Helvetica Neue Light"/>
              </a:rPr>
              <a:t>Introduction</a:t>
            </a:r>
          </a:p>
        </p:txBody>
      </p:sp>
      <p:sp>
        <p:nvSpPr>
          <p:cNvPr id="16" name="Trapezoid 15">
            <a:extLst>
              <a:ext uri="{FF2B5EF4-FFF2-40B4-BE49-F238E27FC236}">
                <a16:creationId xmlns:a16="http://schemas.microsoft.com/office/drawing/2014/main" id="{24B2EA12-AEAF-4074-8880-5DFC4FD703A1}"/>
              </a:ext>
            </a:extLst>
          </p:cNvPr>
          <p:cNvSpPr/>
          <p:nvPr/>
        </p:nvSpPr>
        <p:spPr>
          <a:xfrm>
            <a:off x="975512" y="7405275"/>
            <a:ext cx="4320000" cy="1260000"/>
          </a:xfrm>
          <a:prstGeom prst="trapezoid">
            <a:avLst>
              <a:gd name="adj" fmla="val 77219"/>
            </a:avLst>
          </a:prstGeom>
          <a:gradFill flip="none" rotWithShape="1">
            <a:gsLst>
              <a:gs pos="0">
                <a:schemeClr val="accent6">
                  <a:lumMod val="20000"/>
                  <a:lumOff val="80000"/>
                </a:schemeClr>
              </a:gs>
              <a:gs pos="92000">
                <a:schemeClr val="accent6">
                  <a:lumMod val="75000"/>
                </a:schemeClr>
              </a:gs>
              <a:gs pos="100000">
                <a:schemeClr val="accent6">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34" name="Rectangle: Rounded Corners 33">
            <a:extLst>
              <a:ext uri="{FF2B5EF4-FFF2-40B4-BE49-F238E27FC236}">
                <a16:creationId xmlns:a16="http://schemas.microsoft.com/office/drawing/2014/main" id="{2240E9F4-34E4-4DE6-B5EB-C16528E57B31}"/>
              </a:ext>
            </a:extLst>
          </p:cNvPr>
          <p:cNvSpPr/>
          <p:nvPr/>
        </p:nvSpPr>
        <p:spPr>
          <a:xfrm>
            <a:off x="8079925" y="5264441"/>
            <a:ext cx="4104000" cy="2052000"/>
          </a:xfrm>
          <a:prstGeom prst="roundRect">
            <a:avLst/>
          </a:prstGeom>
          <a:noFill/>
          <a:ln w="3810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444950"/>
                </a:solidFill>
                <a:effectLst/>
                <a:uLnTx/>
                <a:uFillTx/>
                <a:latin typeface="Helvetica Neue Light"/>
                <a:ea typeface="+mn-ea"/>
                <a:cs typeface="+mn-cs"/>
                <a:sym typeface="Helvetica Neue Light"/>
              </a:rPr>
              <a:t>Site addition: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000" b="0" i="0" u="none" strike="noStrike" kern="0" cap="none" spc="0" normalizeH="0" baseline="0" noProof="0" dirty="0">
              <a:ln>
                <a:noFill/>
              </a:ln>
              <a:solidFill>
                <a:srgbClr val="444950"/>
              </a:solidFill>
              <a:effectLst/>
              <a:uLnTx/>
              <a:uFillTx/>
              <a:latin typeface="Helvetica Neue Light"/>
              <a:ea typeface="+mn-ea"/>
              <a:cs typeface="+mn-cs"/>
              <a:sym typeface="Helvetica Neue Ligh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Add as many sites as required to your map.</a:t>
            </a:r>
          </a:p>
        </p:txBody>
      </p:sp>
      <p:sp>
        <p:nvSpPr>
          <p:cNvPr id="35" name="Trapezoid 34">
            <a:extLst>
              <a:ext uri="{FF2B5EF4-FFF2-40B4-BE49-F238E27FC236}">
                <a16:creationId xmlns:a16="http://schemas.microsoft.com/office/drawing/2014/main" id="{D42C0A7E-FFF6-4532-B78B-586F1F48E7B3}"/>
              </a:ext>
            </a:extLst>
          </p:cNvPr>
          <p:cNvSpPr/>
          <p:nvPr/>
        </p:nvSpPr>
        <p:spPr>
          <a:xfrm>
            <a:off x="7975937" y="7405275"/>
            <a:ext cx="4320000" cy="1260000"/>
          </a:xfrm>
          <a:prstGeom prst="trapezoid">
            <a:avLst>
              <a:gd name="adj" fmla="val 77219"/>
            </a:avLst>
          </a:prstGeom>
          <a:gradFill flip="none" rotWithShape="1">
            <a:gsLst>
              <a:gs pos="0">
                <a:schemeClr val="accent6">
                  <a:lumMod val="20000"/>
                  <a:lumOff val="80000"/>
                </a:schemeClr>
              </a:gs>
              <a:gs pos="92000">
                <a:schemeClr val="accent6">
                  <a:lumMod val="75000"/>
                </a:schemeClr>
              </a:gs>
              <a:gs pos="100000">
                <a:schemeClr val="accent6">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50340C"/>
              </a:solidFill>
              <a:effectLst/>
              <a:uLnTx/>
              <a:uFillTx/>
              <a:latin typeface="Arial"/>
              <a:ea typeface="+mn-ea"/>
              <a:cs typeface="+mn-cs"/>
              <a:sym typeface="Arial"/>
            </a:endParaRPr>
          </a:p>
        </p:txBody>
      </p:sp>
      <p:sp>
        <p:nvSpPr>
          <p:cNvPr id="37" name="Rectangle: Rounded Corners 36">
            <a:extLst>
              <a:ext uri="{FF2B5EF4-FFF2-40B4-BE49-F238E27FC236}">
                <a16:creationId xmlns:a16="http://schemas.microsoft.com/office/drawing/2014/main" id="{0D964205-515F-4C37-987D-5480875102BD}"/>
              </a:ext>
            </a:extLst>
          </p:cNvPr>
          <p:cNvSpPr/>
          <p:nvPr/>
        </p:nvSpPr>
        <p:spPr>
          <a:xfrm>
            <a:off x="14105908" y="5264441"/>
            <a:ext cx="4356000" cy="2052000"/>
          </a:xfrm>
          <a:prstGeom prst="roundRect">
            <a:avLst/>
          </a:prstGeom>
          <a:noFill/>
          <a:ln w="3810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444950"/>
                </a:solidFill>
                <a:effectLst/>
                <a:uLnTx/>
                <a:uFillTx/>
                <a:latin typeface="Helvetica Neue Light"/>
                <a:ea typeface="+mn-ea"/>
                <a:cs typeface="+mn-cs"/>
                <a:sym typeface="Helvetica Neue Light"/>
              </a:rPr>
              <a:t>Photo addition: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000" b="0" i="0" u="none" strike="noStrike" kern="0" cap="none" spc="0" normalizeH="0" baseline="0" noProof="0" dirty="0">
              <a:ln>
                <a:noFill/>
              </a:ln>
              <a:solidFill>
                <a:srgbClr val="444950"/>
              </a:solidFill>
              <a:effectLst/>
              <a:uLnTx/>
              <a:uFillTx/>
              <a:latin typeface="Helvetica Neue Light"/>
              <a:ea typeface="+mn-ea"/>
              <a:cs typeface="+mn-cs"/>
              <a:sym typeface="Helvetica Neue Ligh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Add photographic evidence for every site.</a:t>
            </a:r>
          </a:p>
        </p:txBody>
      </p:sp>
      <p:sp>
        <p:nvSpPr>
          <p:cNvPr id="38" name="Trapezoid 37">
            <a:extLst>
              <a:ext uri="{FF2B5EF4-FFF2-40B4-BE49-F238E27FC236}">
                <a16:creationId xmlns:a16="http://schemas.microsoft.com/office/drawing/2014/main" id="{1DBEBFB7-930F-406B-B3F1-45979043B250}"/>
              </a:ext>
            </a:extLst>
          </p:cNvPr>
          <p:cNvSpPr/>
          <p:nvPr/>
        </p:nvSpPr>
        <p:spPr>
          <a:xfrm>
            <a:off x="14130556" y="7405275"/>
            <a:ext cx="4320000" cy="1260000"/>
          </a:xfrm>
          <a:prstGeom prst="trapezoid">
            <a:avLst>
              <a:gd name="adj" fmla="val 77219"/>
            </a:avLst>
          </a:prstGeom>
          <a:gradFill flip="none" rotWithShape="1">
            <a:gsLst>
              <a:gs pos="0">
                <a:schemeClr val="accent6">
                  <a:lumMod val="20000"/>
                  <a:lumOff val="80000"/>
                </a:schemeClr>
              </a:gs>
              <a:gs pos="92000">
                <a:schemeClr val="accent6">
                  <a:lumMod val="75000"/>
                </a:schemeClr>
              </a:gs>
              <a:gs pos="100000">
                <a:schemeClr val="accent6">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50340C"/>
              </a:solidFill>
              <a:effectLst/>
              <a:uLnTx/>
              <a:uFillTx/>
              <a:latin typeface="Arial"/>
              <a:ea typeface="+mn-ea"/>
              <a:cs typeface="+mn-cs"/>
              <a:sym typeface="Arial"/>
            </a:endParaRPr>
          </a:p>
        </p:txBody>
      </p:sp>
      <p:pic>
        <p:nvPicPr>
          <p:cNvPr id="7" name="Picture 6">
            <a:extLst>
              <a:ext uri="{FF2B5EF4-FFF2-40B4-BE49-F238E27FC236}">
                <a16:creationId xmlns:a16="http://schemas.microsoft.com/office/drawing/2014/main" id="{6C7C52DA-AF82-40B8-875F-2195BF46688F}"/>
              </a:ext>
            </a:extLst>
          </p:cNvPr>
          <p:cNvPicPr>
            <a:picLocks noChangeAspect="1"/>
          </p:cNvPicPr>
          <p:nvPr/>
        </p:nvPicPr>
        <p:blipFill>
          <a:blip r:embed="rId3"/>
          <a:stretch>
            <a:fillRect/>
          </a:stretch>
        </p:blipFill>
        <p:spPr>
          <a:xfrm>
            <a:off x="167555" y="9260289"/>
            <a:ext cx="6771367" cy="3276000"/>
          </a:xfrm>
          <a:prstGeom prst="rect">
            <a:avLst/>
          </a:prstGeom>
        </p:spPr>
      </p:pic>
      <p:pic>
        <p:nvPicPr>
          <p:cNvPr id="40" name="Picture 39">
            <a:extLst>
              <a:ext uri="{FF2B5EF4-FFF2-40B4-BE49-F238E27FC236}">
                <a16:creationId xmlns:a16="http://schemas.microsoft.com/office/drawing/2014/main" id="{52C3E515-6CFA-446E-9596-4F6BDEB033D2}"/>
              </a:ext>
            </a:extLst>
          </p:cNvPr>
          <p:cNvPicPr>
            <a:picLocks noChangeAspect="1"/>
          </p:cNvPicPr>
          <p:nvPr/>
        </p:nvPicPr>
        <p:blipFill rotWithShape="1">
          <a:blip r:embed="rId4"/>
          <a:srcRect l="57309" t="17212"/>
          <a:stretch/>
        </p:blipFill>
        <p:spPr>
          <a:xfrm>
            <a:off x="7318219" y="8714715"/>
            <a:ext cx="3160085" cy="4320000"/>
          </a:xfrm>
          <a:prstGeom prst="rect">
            <a:avLst/>
          </a:prstGeom>
        </p:spPr>
      </p:pic>
      <p:pic>
        <p:nvPicPr>
          <p:cNvPr id="10" name="Picture 9">
            <a:extLst>
              <a:ext uri="{FF2B5EF4-FFF2-40B4-BE49-F238E27FC236}">
                <a16:creationId xmlns:a16="http://schemas.microsoft.com/office/drawing/2014/main" id="{E45B67F0-1E45-4D49-A9BD-D86C4D856610}"/>
              </a:ext>
            </a:extLst>
          </p:cNvPr>
          <p:cNvPicPr>
            <a:picLocks noChangeAspect="1"/>
          </p:cNvPicPr>
          <p:nvPr/>
        </p:nvPicPr>
        <p:blipFill>
          <a:blip r:embed="rId5"/>
          <a:stretch>
            <a:fillRect/>
          </a:stretch>
        </p:blipFill>
        <p:spPr>
          <a:xfrm>
            <a:off x="14996114" y="8738289"/>
            <a:ext cx="2924014" cy="4320000"/>
          </a:xfrm>
          <a:prstGeom prst="rect">
            <a:avLst/>
          </a:prstGeom>
        </p:spPr>
      </p:pic>
      <p:pic>
        <p:nvPicPr>
          <p:cNvPr id="41" name="Picture 40" descr="Map&#10;&#10;Description automatically generated">
            <a:extLst>
              <a:ext uri="{FF2B5EF4-FFF2-40B4-BE49-F238E27FC236}">
                <a16:creationId xmlns:a16="http://schemas.microsoft.com/office/drawing/2014/main" id="{055C8648-D197-4E27-B0ED-374F06CFCA0A}"/>
              </a:ext>
            </a:extLst>
          </p:cNvPr>
          <p:cNvPicPr>
            <a:picLocks noChangeAspect="1"/>
          </p:cNvPicPr>
          <p:nvPr/>
        </p:nvPicPr>
        <p:blipFill rotWithShape="1">
          <a:blip r:embed="rId6"/>
          <a:srcRect t="36749" b="3786"/>
          <a:stretch/>
        </p:blipFill>
        <p:spPr>
          <a:xfrm>
            <a:off x="9908838" y="9072149"/>
            <a:ext cx="3560493" cy="4587357"/>
          </a:xfrm>
          <a:prstGeom prst="rect">
            <a:avLst/>
          </a:prstGeom>
        </p:spPr>
      </p:pic>
      <p:sp>
        <p:nvSpPr>
          <p:cNvPr id="42" name="Arrow: Right 16">
            <a:extLst>
              <a:ext uri="{FF2B5EF4-FFF2-40B4-BE49-F238E27FC236}">
                <a16:creationId xmlns:a16="http://schemas.microsoft.com/office/drawing/2014/main" id="{C00B381B-6FA5-4DC1-A553-4FCC27FF81A8}"/>
              </a:ext>
            </a:extLst>
          </p:cNvPr>
          <p:cNvSpPr/>
          <p:nvPr/>
        </p:nvSpPr>
        <p:spPr>
          <a:xfrm>
            <a:off x="5787332" y="5990268"/>
            <a:ext cx="1622828" cy="669542"/>
          </a:xfrm>
          <a:prstGeom prst="rightArrow">
            <a:avLst>
              <a:gd name="adj1" fmla="val 38722"/>
              <a:gd name="adj2" fmla="val 41541"/>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46" name="Rectangle: Rounded Corners 45">
            <a:extLst>
              <a:ext uri="{FF2B5EF4-FFF2-40B4-BE49-F238E27FC236}">
                <a16:creationId xmlns:a16="http://schemas.microsoft.com/office/drawing/2014/main" id="{E97D6611-8F71-4183-A63D-040E13979D4F}"/>
              </a:ext>
            </a:extLst>
          </p:cNvPr>
          <p:cNvSpPr/>
          <p:nvPr/>
        </p:nvSpPr>
        <p:spPr>
          <a:xfrm>
            <a:off x="19795506" y="5300056"/>
            <a:ext cx="4104000" cy="2052000"/>
          </a:xfrm>
          <a:prstGeom prst="roundRect">
            <a:avLst/>
          </a:prstGeom>
          <a:noFill/>
          <a:ln w="38100">
            <a:solidFill>
              <a:srgbClr val="20A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444950"/>
                </a:solidFill>
                <a:effectLst/>
                <a:uLnTx/>
                <a:uFillTx/>
                <a:latin typeface="Helvetica Neue Light"/>
                <a:ea typeface="+mn-ea"/>
                <a:cs typeface="+mn-cs"/>
                <a:sym typeface="Helvetica Neue Light"/>
              </a:rPr>
              <a:t>Map data export: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000" b="0" i="0" u="none" strike="noStrike" kern="0" cap="none" spc="0" normalizeH="0" baseline="0" noProof="0" dirty="0">
              <a:ln>
                <a:noFill/>
              </a:ln>
              <a:solidFill>
                <a:srgbClr val="444950"/>
              </a:solidFill>
              <a:effectLst/>
              <a:uLnTx/>
              <a:uFillTx/>
              <a:latin typeface="Helvetica Neue Light"/>
              <a:ea typeface="+mn-ea"/>
              <a:cs typeface="+mn-cs"/>
              <a:sym typeface="Helvetica Neue Ligh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Export map data for future processing.</a:t>
            </a:r>
          </a:p>
        </p:txBody>
      </p:sp>
      <p:sp>
        <p:nvSpPr>
          <p:cNvPr id="47" name="Trapezoid 46">
            <a:extLst>
              <a:ext uri="{FF2B5EF4-FFF2-40B4-BE49-F238E27FC236}">
                <a16:creationId xmlns:a16="http://schemas.microsoft.com/office/drawing/2014/main" id="{A41742B1-260A-46E9-8D8E-AE65945AF044}"/>
              </a:ext>
            </a:extLst>
          </p:cNvPr>
          <p:cNvSpPr/>
          <p:nvPr/>
        </p:nvSpPr>
        <p:spPr>
          <a:xfrm>
            <a:off x="19714936" y="7405275"/>
            <a:ext cx="4320000" cy="1260000"/>
          </a:xfrm>
          <a:prstGeom prst="trapezoid">
            <a:avLst>
              <a:gd name="adj" fmla="val 77219"/>
            </a:avLst>
          </a:prstGeom>
          <a:gradFill flip="none" rotWithShape="1">
            <a:gsLst>
              <a:gs pos="0">
                <a:schemeClr val="accent6">
                  <a:lumMod val="20000"/>
                  <a:lumOff val="80000"/>
                </a:schemeClr>
              </a:gs>
              <a:gs pos="92000">
                <a:schemeClr val="accent6">
                  <a:lumMod val="75000"/>
                </a:schemeClr>
              </a:gs>
              <a:gs pos="100000">
                <a:schemeClr val="accent6">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50340C"/>
              </a:solidFill>
              <a:effectLst/>
              <a:uLnTx/>
              <a:uFillTx/>
              <a:latin typeface="Arial"/>
              <a:ea typeface="+mn-ea"/>
              <a:cs typeface="+mn-cs"/>
              <a:sym typeface="Arial"/>
            </a:endParaRPr>
          </a:p>
        </p:txBody>
      </p:sp>
      <p:grpSp>
        <p:nvGrpSpPr>
          <p:cNvPr id="50" name="Group 49">
            <a:extLst>
              <a:ext uri="{FF2B5EF4-FFF2-40B4-BE49-F238E27FC236}">
                <a16:creationId xmlns:a16="http://schemas.microsoft.com/office/drawing/2014/main" id="{BBE2F0A5-E8A9-4E1B-9156-4BE5781565D0}"/>
              </a:ext>
            </a:extLst>
          </p:cNvPr>
          <p:cNvGrpSpPr/>
          <p:nvPr/>
        </p:nvGrpSpPr>
        <p:grpSpPr>
          <a:xfrm>
            <a:off x="19297173" y="9260289"/>
            <a:ext cx="5086827" cy="2627094"/>
            <a:chOff x="19129618" y="8971268"/>
            <a:chExt cx="5086827" cy="2627094"/>
          </a:xfrm>
        </p:grpSpPr>
        <p:pic>
          <p:nvPicPr>
            <p:cNvPr id="12" name="Graphic 11" descr="Open folder with solid fill">
              <a:extLst>
                <a:ext uri="{FF2B5EF4-FFF2-40B4-BE49-F238E27FC236}">
                  <a16:creationId xmlns:a16="http://schemas.microsoft.com/office/drawing/2014/main" id="{AEBADE8C-42D0-4818-94A3-26127F402F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384312" y="9766229"/>
              <a:ext cx="1832133" cy="1832133"/>
            </a:xfrm>
            <a:prstGeom prst="rect">
              <a:avLst/>
            </a:prstGeom>
          </p:spPr>
        </p:pic>
        <p:pic>
          <p:nvPicPr>
            <p:cNvPr id="14" name="Graphic 13" descr="Database with solid fill">
              <a:extLst>
                <a:ext uri="{FF2B5EF4-FFF2-40B4-BE49-F238E27FC236}">
                  <a16:creationId xmlns:a16="http://schemas.microsoft.com/office/drawing/2014/main" id="{9EFA96BA-F2F6-4208-ABE7-9C37F537BE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29618" y="9764833"/>
              <a:ext cx="1832133" cy="1832133"/>
            </a:xfrm>
            <a:prstGeom prst="rect">
              <a:avLst/>
            </a:prstGeom>
          </p:spPr>
        </p:pic>
        <p:sp>
          <p:nvSpPr>
            <p:cNvPr id="51" name="Arrow: Curved Down 27">
              <a:extLst>
                <a:ext uri="{FF2B5EF4-FFF2-40B4-BE49-F238E27FC236}">
                  <a16:creationId xmlns:a16="http://schemas.microsoft.com/office/drawing/2014/main" id="{1F95DEBF-F045-4632-AA5C-1AE599EE7282}"/>
                </a:ext>
              </a:extLst>
            </p:cNvPr>
            <p:cNvSpPr/>
            <p:nvPr/>
          </p:nvSpPr>
          <p:spPr>
            <a:xfrm>
              <a:off x="20316233" y="8971268"/>
              <a:ext cx="2648476" cy="873308"/>
            </a:xfrm>
            <a:prstGeom prst="curvedDownArrow">
              <a:avLst>
                <a:gd name="adj1" fmla="val 25000"/>
                <a:gd name="adj2" fmla="val 50000"/>
                <a:gd name="adj3" fmla="val 36661"/>
              </a:avLst>
            </a:prstGeom>
            <a:solidFill>
              <a:schemeClr val="accent6">
                <a:lumMod val="60000"/>
                <a:lumOff val="40000"/>
              </a:schemeClr>
            </a:solidFill>
            <a:ln>
              <a:solidFill>
                <a:srgbClr val="AF82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444950"/>
                </a:solidFill>
                <a:effectLst/>
                <a:uLnTx/>
                <a:uFillTx/>
                <a:latin typeface="Arial"/>
                <a:ea typeface="+mn-ea"/>
                <a:cs typeface="+mn-cs"/>
                <a:sym typeface="Arial"/>
              </a:endParaRPr>
            </a:p>
          </p:txBody>
        </p:sp>
      </p:grpSp>
      <p:sp>
        <p:nvSpPr>
          <p:cNvPr id="53" name="Arrow: Right 16">
            <a:extLst>
              <a:ext uri="{FF2B5EF4-FFF2-40B4-BE49-F238E27FC236}">
                <a16:creationId xmlns:a16="http://schemas.microsoft.com/office/drawing/2014/main" id="{EC126DEF-AA40-4F18-94A4-9B45E64C8EC5}"/>
              </a:ext>
            </a:extLst>
          </p:cNvPr>
          <p:cNvSpPr/>
          <p:nvPr/>
        </p:nvSpPr>
        <p:spPr>
          <a:xfrm>
            <a:off x="12337515" y="5990268"/>
            <a:ext cx="1622828" cy="669542"/>
          </a:xfrm>
          <a:prstGeom prst="rightArrow">
            <a:avLst>
              <a:gd name="adj1" fmla="val 38722"/>
              <a:gd name="adj2" fmla="val 41541"/>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54" name="Arrow: Right 16">
            <a:extLst>
              <a:ext uri="{FF2B5EF4-FFF2-40B4-BE49-F238E27FC236}">
                <a16:creationId xmlns:a16="http://schemas.microsoft.com/office/drawing/2014/main" id="{0164850D-5109-41C3-96B5-596F359AD506}"/>
              </a:ext>
            </a:extLst>
          </p:cNvPr>
          <p:cNvSpPr/>
          <p:nvPr/>
        </p:nvSpPr>
        <p:spPr>
          <a:xfrm>
            <a:off x="18562936" y="5990268"/>
            <a:ext cx="1152000" cy="669542"/>
          </a:xfrm>
          <a:prstGeom prst="rightArrow">
            <a:avLst>
              <a:gd name="adj1" fmla="val 38722"/>
              <a:gd name="adj2" fmla="val 41541"/>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55" name="Rectángulo 10">
            <a:extLst>
              <a:ext uri="{FF2B5EF4-FFF2-40B4-BE49-F238E27FC236}">
                <a16:creationId xmlns:a16="http://schemas.microsoft.com/office/drawing/2014/main" id="{CE2C8DBD-6B4D-41DB-A487-F89FB288D25A}"/>
              </a:ext>
            </a:extLst>
          </p:cNvPr>
          <p:cNvSpPr/>
          <p:nvPr/>
        </p:nvSpPr>
        <p:spPr>
          <a:xfrm>
            <a:off x="1079500" y="2286381"/>
            <a:ext cx="22820006" cy="195835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“Google My Maps” is an application intended to create your own maps in a fast an easy way.</a:t>
            </a:r>
          </a:p>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This app allows you to gather data required for Network Planning and Feasibility Analysis.  </a:t>
            </a:r>
          </a:p>
          <a:p>
            <a:pPr marL="0" marR="0" lvl="0" indent="0" algn="just" defTabSz="914400" rtl="0" eaLnBrk="1" fontAlgn="auto" latinLnBrk="0" hangingPunct="1">
              <a:lnSpc>
                <a:spcPct val="120000"/>
              </a:lnSpc>
              <a:spcBef>
                <a:spcPts val="600"/>
              </a:spcBef>
              <a:spcAft>
                <a:spcPts val="0"/>
              </a:spcAft>
              <a:buClr>
                <a:srgbClr val="3B3347"/>
              </a:buClr>
              <a:buSzPts val="3600"/>
              <a:buFont typeface="Arial"/>
              <a:buNone/>
              <a:tabLst/>
              <a:defRPr/>
            </a:pPr>
            <a:r>
              <a:rPr kumimoji="0" lang="en-US" sz="3200" b="0" i="0" u="none" strike="noStrike" kern="0" cap="none" spc="0" normalizeH="0" baseline="0" noProof="0" dirty="0">
                <a:ln>
                  <a:noFill/>
                </a:ln>
                <a:solidFill>
                  <a:srgbClr val="444950"/>
                </a:solidFill>
                <a:effectLst/>
                <a:uLnTx/>
                <a:uFillTx/>
                <a:latin typeface="Helvetica Neue Light"/>
                <a:ea typeface="+mn-ea"/>
                <a:cs typeface="+mn-cs"/>
                <a:sym typeface="Helvetica Neue Light"/>
              </a:rPr>
              <a:t>My Maps also allows you to share the map with as many people as required.</a:t>
            </a:r>
          </a:p>
        </p:txBody>
      </p:sp>
      <p:grpSp>
        <p:nvGrpSpPr>
          <p:cNvPr id="52" name="Group 51">
            <a:extLst>
              <a:ext uri="{FF2B5EF4-FFF2-40B4-BE49-F238E27FC236}">
                <a16:creationId xmlns:a16="http://schemas.microsoft.com/office/drawing/2014/main" id="{E6D5F04C-C0C4-4EDA-9009-D6D40F4C5F50}"/>
              </a:ext>
            </a:extLst>
          </p:cNvPr>
          <p:cNvGrpSpPr/>
          <p:nvPr/>
        </p:nvGrpSpPr>
        <p:grpSpPr>
          <a:xfrm>
            <a:off x="1079500" y="4492209"/>
            <a:ext cx="22828030" cy="523220"/>
            <a:chOff x="1079500" y="3857080"/>
            <a:chExt cx="22828030" cy="743965"/>
          </a:xfrm>
        </p:grpSpPr>
        <p:grpSp>
          <p:nvGrpSpPr>
            <p:cNvPr id="57" name="Group 56">
              <a:extLst>
                <a:ext uri="{FF2B5EF4-FFF2-40B4-BE49-F238E27FC236}">
                  <a16:creationId xmlns:a16="http://schemas.microsoft.com/office/drawing/2014/main" id="{224E692E-F490-4ED7-82AD-8B0415BC2F7D}"/>
                </a:ext>
              </a:extLst>
            </p:cNvPr>
            <p:cNvGrpSpPr/>
            <p:nvPr/>
          </p:nvGrpSpPr>
          <p:grpSpPr>
            <a:xfrm>
              <a:off x="1079500" y="3923590"/>
              <a:ext cx="22828030" cy="574038"/>
              <a:chOff x="13004821" y="704950"/>
              <a:chExt cx="8217765" cy="415484"/>
            </a:xfrm>
            <a:solidFill>
              <a:srgbClr val="E4A449"/>
            </a:solidFill>
          </p:grpSpPr>
          <p:sp>
            <p:nvSpPr>
              <p:cNvPr id="58" name="Arrow: Pentagon 57">
                <a:extLst>
                  <a:ext uri="{FF2B5EF4-FFF2-40B4-BE49-F238E27FC236}">
                    <a16:creationId xmlns:a16="http://schemas.microsoft.com/office/drawing/2014/main" id="{8389CC4F-224F-4B5E-B3ED-9C8CA74698B8}"/>
                  </a:ext>
                </a:extLst>
              </p:cNvPr>
              <p:cNvSpPr/>
              <p:nvPr/>
            </p:nvSpPr>
            <p:spPr>
              <a:xfrm>
                <a:off x="13384049" y="704950"/>
                <a:ext cx="7838537" cy="41548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0" i="0" u="none" strike="noStrike" kern="0" cap="none" spc="0" normalizeH="0" baseline="0" noProof="0">
                  <a:ln>
                    <a:noFill/>
                  </a:ln>
                  <a:solidFill>
                    <a:srgbClr val="50340C"/>
                  </a:solidFill>
                  <a:effectLst/>
                  <a:uLnTx/>
                  <a:uFillTx/>
                  <a:latin typeface="Arial"/>
                  <a:ea typeface="+mn-ea"/>
                  <a:cs typeface="+mn-cs"/>
                  <a:sym typeface="Arial"/>
                </a:endParaRPr>
              </a:p>
            </p:txBody>
          </p:sp>
          <p:sp>
            <p:nvSpPr>
              <p:cNvPr id="59" name="Arrow: Pentagon 58">
                <a:extLst>
                  <a:ext uri="{FF2B5EF4-FFF2-40B4-BE49-F238E27FC236}">
                    <a16:creationId xmlns:a16="http://schemas.microsoft.com/office/drawing/2014/main" id="{313FA75D-73BB-47AA-9587-7B4C6D3BB0CF}"/>
                  </a:ext>
                </a:extLst>
              </p:cNvPr>
              <p:cNvSpPr/>
              <p:nvPr/>
            </p:nvSpPr>
            <p:spPr>
              <a:xfrm flipH="1">
                <a:off x="13004821" y="704950"/>
                <a:ext cx="7838537" cy="41548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0" i="0" u="none" strike="noStrike" kern="0" cap="none" spc="0" normalizeH="0" baseline="0" noProof="0">
                  <a:ln>
                    <a:noFill/>
                  </a:ln>
                  <a:solidFill>
                    <a:srgbClr val="50340C"/>
                  </a:solidFill>
                  <a:effectLst/>
                  <a:uLnTx/>
                  <a:uFillTx/>
                  <a:latin typeface="Arial"/>
                  <a:ea typeface="+mn-ea"/>
                  <a:cs typeface="+mn-cs"/>
                  <a:sym typeface="Arial"/>
                </a:endParaRPr>
              </a:p>
            </p:txBody>
          </p:sp>
        </p:grpSp>
        <p:sp>
          <p:nvSpPr>
            <p:cNvPr id="60" name="TextBox 5">
              <a:extLst>
                <a:ext uri="{FF2B5EF4-FFF2-40B4-BE49-F238E27FC236}">
                  <a16:creationId xmlns:a16="http://schemas.microsoft.com/office/drawing/2014/main" id="{F5DCA3A7-29FE-4B0C-9252-A5CA3C4FE884}"/>
                </a:ext>
              </a:extLst>
            </p:cNvPr>
            <p:cNvSpPr txBox="1"/>
            <p:nvPr/>
          </p:nvSpPr>
          <p:spPr>
            <a:xfrm>
              <a:off x="8373930" y="3857080"/>
              <a:ext cx="7636039" cy="7439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444950"/>
                  </a:solidFill>
                  <a:effectLst/>
                  <a:uLnTx/>
                  <a:uFillTx/>
                  <a:latin typeface="Helvetica Neue Light"/>
                  <a:ea typeface="+mn-ea"/>
                  <a:cs typeface="Arial"/>
                  <a:sym typeface="Arial"/>
                </a:rPr>
                <a:t>Data Collection in My Maps</a:t>
              </a:r>
            </a:p>
          </p:txBody>
        </p:sp>
      </p:grpSp>
    </p:spTree>
  </p:cSld>
  <p:clrMapOvr>
    <a:masterClrMapping/>
  </p:clrMapOvr>
</p:sld>
</file>

<file path=ppt/theme/theme1.xml><?xml version="1.0" encoding="utf-8"?>
<a:theme xmlns:a="http://schemas.openxmlformats.org/drawingml/2006/main" name="White">
  <a:themeElements>
    <a:clrScheme name="White">
      <a:dk1>
        <a:srgbClr val="444950"/>
      </a:dk1>
      <a:lt1>
        <a:srgbClr val="50340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Custom 1">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3242</Words>
  <Application>Microsoft Office PowerPoint</Application>
  <PresentationFormat>Custom</PresentationFormat>
  <Paragraphs>462</Paragraphs>
  <Slides>37</Slides>
  <Notes>36</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44" baseType="lpstr">
      <vt:lpstr>Segoe UI</vt:lpstr>
      <vt:lpstr>Helvetica Neue Light</vt:lpstr>
      <vt:lpstr>Arial</vt:lpstr>
      <vt:lpstr>Helvetica Neue</vt:lpstr>
      <vt:lpstr>White</vt:lpstr>
      <vt:lpstr>Business Contrast 16x9</vt:lpstr>
      <vt:lpstr>Macro-Enabled Worksheet</vt:lpstr>
      <vt:lpstr> Tribal Land Playbook Data Collection Kit </vt:lpstr>
      <vt:lpstr>Introduction</vt:lpstr>
      <vt:lpstr>PowerPoint Presentation</vt:lpstr>
      <vt:lpstr>PowerPoint Presentation</vt:lpstr>
      <vt:lpstr>PowerPoint Presentation</vt:lpstr>
      <vt:lpstr>PowerPoint Presentation</vt:lpstr>
      <vt:lpstr>PowerPoint Presentation</vt:lpstr>
      <vt:lpstr>PowerPoint Presentation</vt:lpstr>
      <vt:lpstr>Using My Maps for site data collection</vt:lpstr>
      <vt:lpstr>Using My Maps for site data collection</vt:lpstr>
      <vt:lpstr>Using My Maps: PC + Smartphone</vt:lpstr>
      <vt:lpstr>Using My Maps: PC + Smartphone</vt:lpstr>
      <vt:lpstr>Using My Maps: PC + Smartphone</vt:lpstr>
      <vt:lpstr>Using My Maps: PC + Smartphone</vt:lpstr>
      <vt:lpstr>Using My Maps: PC + Smartphone</vt:lpstr>
      <vt:lpstr>Using My Maps: PC + Smartphone</vt:lpstr>
      <vt:lpstr>Using My Maps: PC + Smartphone</vt:lpstr>
      <vt:lpstr>Using My Maps: PC + Smartphone</vt:lpstr>
      <vt:lpstr>Using My Maps: PC</vt:lpstr>
      <vt:lpstr>Using My Maps: PC</vt:lpstr>
      <vt:lpstr>Using My Maps: PC</vt:lpstr>
      <vt:lpstr>Using My Maps: PC</vt:lpstr>
      <vt:lpstr>Photo addition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Export your data</vt:lpstr>
      <vt:lpstr>Export your data</vt:lpstr>
      <vt:lpstr>Export your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Tribal Land Playbook Data Collection Kit </dc:title>
  <dc:creator>Armando Vargas</dc:creator>
  <cp:lastModifiedBy>Emmanuel Duarte</cp:lastModifiedBy>
  <cp:revision>43</cp:revision>
  <dcterms:modified xsi:type="dcterms:W3CDTF">2020-12-22T01:12:29Z</dcterms:modified>
</cp:coreProperties>
</file>